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311" r:id="rId2"/>
    <p:sldId id="312" r:id="rId3"/>
    <p:sldId id="345" r:id="rId4"/>
    <p:sldId id="347" r:id="rId5"/>
    <p:sldId id="346" r:id="rId6"/>
    <p:sldId id="368" r:id="rId7"/>
    <p:sldId id="350" r:id="rId8"/>
    <p:sldId id="351" r:id="rId9"/>
    <p:sldId id="366" r:id="rId10"/>
    <p:sldId id="367" r:id="rId11"/>
    <p:sldId id="352" r:id="rId12"/>
    <p:sldId id="353" r:id="rId13"/>
    <p:sldId id="354" r:id="rId14"/>
    <p:sldId id="355" r:id="rId15"/>
    <p:sldId id="365" r:id="rId16"/>
    <p:sldId id="360" r:id="rId17"/>
    <p:sldId id="361" r:id="rId18"/>
    <p:sldId id="362" r:id="rId19"/>
    <p:sldId id="363" r:id="rId20"/>
    <p:sldId id="342" r:id="rId21"/>
    <p:sldId id="341" r:id="rId22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76BE"/>
    <a:srgbClr val="00C7FF"/>
    <a:srgbClr val="0B86CA"/>
    <a:srgbClr val="FD3832"/>
    <a:srgbClr val="E6E6E6"/>
    <a:srgbClr val="00A9DA"/>
    <a:srgbClr val="DE4338"/>
    <a:srgbClr val="152037"/>
    <a:srgbClr val="039BD1"/>
    <a:srgbClr val="3131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71" autoAdjust="0"/>
    <p:restoredTop sz="94688" autoAdjust="0"/>
  </p:normalViewPr>
  <p:slideViewPr>
    <p:cSldViewPr snapToGrid="0" snapToObjects="1">
      <p:cViewPr varScale="1">
        <p:scale>
          <a:sx n="72" d="100"/>
          <a:sy n="72" d="100"/>
        </p:scale>
        <p:origin x="600" y="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706"/>
    </p:cViewPr>
  </p:sorterViewPr>
  <p:notesViewPr>
    <p:cSldViewPr snapToGrid="0" snapToObjects="1">
      <p:cViewPr varScale="1">
        <p:scale>
          <a:sx n="56" d="100"/>
          <a:sy n="56" d="100"/>
        </p:scale>
        <p:origin x="285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7AF4C88-0A0A-407D-97E9-027C28FAB66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venir Roman" panose="020B0503020203020204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640D73-ACF3-4681-9A3A-F2528247BB3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61202A-2056-4AFC-B76E-A686A497178F}" type="datetimeFigureOut">
              <a:rPr lang="en-US" smtClean="0">
                <a:latin typeface="Avenir Roman" panose="020B0503020203020204" pitchFamily="34" charset="0"/>
              </a:rPr>
              <a:t>12/20/2019</a:t>
            </a:fld>
            <a:endParaRPr lang="en-US" dirty="0">
              <a:latin typeface="Avenir Roman" panose="020B0503020203020204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E49848-84B5-4A37-A5C0-F59DB0B6E29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venir Roman" panose="020B0503020203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1F2C63-D61B-4FB5-8A48-3C5B3B46F16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CE6A5A-5B56-4DB8-8838-29C0F28103B5}" type="slidenum">
              <a:rPr lang="en-US" smtClean="0">
                <a:latin typeface="Avenir Roman" panose="020B0503020203020204" pitchFamily="34" charset="0"/>
              </a:rPr>
              <a:t>‹#›</a:t>
            </a:fld>
            <a:endParaRPr lang="en-US" dirty="0">
              <a:latin typeface="Avenir Roman" panose="020B0503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7041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venir Roman" panose="020B05030202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venir Roman" panose="020B0503020203020204" pitchFamily="34" charset="0"/>
              </a:defRPr>
            </a:lvl1pPr>
          </a:lstStyle>
          <a:p>
            <a:fld id="{D0029DB9-5387-A64D-B138-8AB765053702}" type="datetimeFigureOut">
              <a:rPr lang="en-US" smtClean="0"/>
              <a:pPr/>
              <a:t>12/20/2019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venir Roman" panose="020B05030202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venir Roman" panose="020B0503020203020204" pitchFamily="34" charset="0"/>
              </a:defRPr>
            </a:lvl1pPr>
          </a:lstStyle>
          <a:p>
            <a:fld id="{1C9E4E0B-B0F5-6A44-958E-D4E726D0C3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3536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Avenir Roman" panose="020B0503020203020204" pitchFamily="34" charset="0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venir Roman" panose="020B0503020203020204" pitchFamily="34" charset="0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venir Roman" panose="020B0503020203020204" pitchFamily="34" charset="0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venir Roman" panose="020B0503020203020204" pitchFamily="34" charset="0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venir Roman" panose="020B0503020203020204" pitchFamily="34" charset="0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v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27CB389C-7477-4383-A9E8-C2245E730B4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6C9CFB3-5B8B-4392-8A9E-E0AB59D632E8}"/>
              </a:ext>
            </a:extLst>
          </p:cNvPr>
          <p:cNvSpPr/>
          <p:nvPr userDrawn="1"/>
        </p:nvSpPr>
        <p:spPr>
          <a:xfrm>
            <a:off x="351131" y="6402296"/>
            <a:ext cx="326889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Avenir Roman"/>
                <a:cs typeface="Avenir Roman"/>
              </a:rPr>
              <a:t>Copyright © 2019 Infogain Corporation. All Rights Reserved.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8855B5B-E925-44AD-9009-DE309257938B}"/>
              </a:ext>
            </a:extLst>
          </p:cNvPr>
          <p:cNvSpPr/>
          <p:nvPr userDrawn="1"/>
        </p:nvSpPr>
        <p:spPr>
          <a:xfrm>
            <a:off x="3771836" y="1106424"/>
            <a:ext cx="4645152" cy="4645152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2B3CE755-2906-40A4-867D-D46C782283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770153" y="2552563"/>
            <a:ext cx="4648519" cy="2095500"/>
          </a:xfrm>
        </p:spPr>
        <p:txBody>
          <a:bodyPr anchor="ctr"/>
          <a:lstStyle>
            <a:lvl1pPr algn="ctr">
              <a:lnSpc>
                <a:spcPct val="80000"/>
              </a:lnSpc>
              <a:defRPr sz="4000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 of the</a:t>
            </a:r>
            <a:br>
              <a:rPr lang="en-US" dirty="0"/>
            </a:br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here…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A6B1691B-8BE5-452A-A64A-26ABE13E01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35488" y="1938967"/>
            <a:ext cx="1917848" cy="31591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200" spc="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DDD</a:t>
            </a:r>
            <a:r>
              <a:rPr lang="en-US" dirty="0"/>
              <a:t>, MMM </a:t>
            </a:r>
            <a:r>
              <a:rPr lang="en-US" dirty="0" err="1"/>
              <a:t>YY</a:t>
            </a:r>
            <a:endParaRPr lang="en-US" dirty="0"/>
          </a:p>
        </p:txBody>
      </p:sp>
      <p:sp>
        <p:nvSpPr>
          <p:cNvPr id="25" name="Picture Placeholder 19">
            <a:extLst>
              <a:ext uri="{FF2B5EF4-FFF2-40B4-BE49-F238E27FC236}">
                <a16:creationId xmlns:a16="http://schemas.microsoft.com/office/drawing/2014/main" id="{BBB6AD79-4BB3-4B00-81E0-23A147A8722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36113" y="695279"/>
            <a:ext cx="1965960" cy="795528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on the picture icon</a:t>
            </a:r>
            <a:br>
              <a:rPr lang="en-US" dirty="0"/>
            </a:br>
            <a:r>
              <a:rPr lang="en-US" dirty="0"/>
              <a:t>to insert the Partner logo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2724850-F4EF-40CD-8CEE-B0E45566D342}"/>
              </a:ext>
            </a:extLst>
          </p:cNvPr>
          <p:cNvSpPr/>
          <p:nvPr userDrawn="1"/>
        </p:nvSpPr>
        <p:spPr>
          <a:xfrm>
            <a:off x="6632472" y="4535266"/>
            <a:ext cx="1975104" cy="197510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DDA26FD1-8103-47E4-A692-B1304618F74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51344" y="4900144"/>
            <a:ext cx="1737360" cy="1245348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To highlight or add supporting text, use this space…</a:t>
            </a:r>
          </a:p>
        </p:txBody>
      </p:sp>
      <p:pic>
        <p:nvPicPr>
          <p:cNvPr id="16" name="Picture Placeholder 2">
            <a:extLst>
              <a:ext uri="{FF2B5EF4-FFF2-40B4-BE49-F238E27FC236}">
                <a16:creationId xmlns:a16="http://schemas.microsoft.com/office/drawing/2014/main" id="{0722218A-F86B-4F46-ABF3-1D0489C8A00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61476" y="655353"/>
            <a:ext cx="1965960" cy="799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387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v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7669" y="1582059"/>
            <a:ext cx="7149414" cy="31570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D027264-FFD5-4664-9F28-20A1BCF7F9C4}"/>
              </a:ext>
            </a:extLst>
          </p:cNvPr>
          <p:cNvSpPr txBox="1"/>
          <p:nvPr userDrawn="1"/>
        </p:nvSpPr>
        <p:spPr>
          <a:xfrm>
            <a:off x="11467610" y="6434405"/>
            <a:ext cx="282366" cy="1666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fld id="{D32B1299-5D1F-4CF7-9AC0-55CF30817FA5}" type="slidenum">
              <a:rPr lang="en-US" sz="1000" smtClean="0">
                <a:solidFill>
                  <a:schemeClr val="bg1"/>
                </a:solidFill>
                <a:latin typeface="Avenir Roman"/>
                <a:cs typeface="Avenir Roman"/>
              </a:rPr>
              <a:pPr algn="r"/>
              <a:t>‹#›</a:t>
            </a:fld>
            <a:endParaRPr kumimoji="0" lang="en-US" sz="10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venir Roman"/>
              <a:cs typeface="Avenir Roman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5AA81F1-FB1E-4A27-8998-A3F65FCB5469}"/>
              </a:ext>
            </a:extLst>
          </p:cNvPr>
          <p:cNvSpPr/>
          <p:nvPr userDrawn="1"/>
        </p:nvSpPr>
        <p:spPr>
          <a:xfrm>
            <a:off x="351131" y="6402296"/>
            <a:ext cx="299953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Avenir Roman"/>
                <a:cs typeface="Avenir Roman"/>
              </a:rPr>
              <a:t>Copyright © 2019 Infogain Corporation. All Rights Reserved.</a:t>
            </a:r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B3E88B52-A8F8-42C0-A544-92EB6CF0687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7669" y="4012790"/>
            <a:ext cx="7149414" cy="31591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1400" spc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 holder for subtitle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D95356D2-AFDD-42A5-A465-237B8096BB5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7669" y="1993448"/>
            <a:ext cx="7149414" cy="196509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6000" spc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 holder for Section Divider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2528" y="139308"/>
            <a:ext cx="1300817" cy="52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434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v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7669" y="1582059"/>
            <a:ext cx="7149414" cy="31570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D027264-FFD5-4664-9F28-20A1BCF7F9C4}"/>
              </a:ext>
            </a:extLst>
          </p:cNvPr>
          <p:cNvSpPr txBox="1"/>
          <p:nvPr userDrawn="1"/>
        </p:nvSpPr>
        <p:spPr>
          <a:xfrm>
            <a:off x="11467610" y="6434405"/>
            <a:ext cx="282366" cy="1666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fld id="{D32B1299-5D1F-4CF7-9AC0-55CF30817FA5}" type="slidenum">
              <a:rPr lang="en-US" sz="1000" smtClean="0">
                <a:solidFill>
                  <a:schemeClr val="bg1"/>
                </a:solidFill>
                <a:latin typeface="Avenir Roman"/>
                <a:cs typeface="Avenir Roman"/>
              </a:rPr>
              <a:pPr algn="r"/>
              <a:t>‹#›</a:t>
            </a:fld>
            <a:endParaRPr kumimoji="0" lang="en-US" sz="10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venir Roman"/>
              <a:cs typeface="Avenir Roman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5AA81F1-FB1E-4A27-8998-A3F65FCB5469}"/>
              </a:ext>
            </a:extLst>
          </p:cNvPr>
          <p:cNvSpPr/>
          <p:nvPr userDrawn="1"/>
        </p:nvSpPr>
        <p:spPr>
          <a:xfrm>
            <a:off x="351131" y="6402296"/>
            <a:ext cx="299953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Avenir Roman"/>
                <a:cs typeface="Avenir Roman"/>
              </a:rPr>
              <a:t>Copyright © 2019 Infogain Corporation. All Rights Reserved.</a:t>
            </a:r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B3E88B52-A8F8-42C0-A544-92EB6CF0687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7669" y="4012790"/>
            <a:ext cx="7149414" cy="31591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1400" spc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 holder for subtitle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D95356D2-AFDD-42A5-A465-237B8096BB5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7669" y="1993448"/>
            <a:ext cx="7149414" cy="196509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6000" spc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 holder for Section Divider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2528" y="139308"/>
            <a:ext cx="1300817" cy="52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7500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32179EBC-563D-49C0-83A8-2DF2A1FB15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918" y="940740"/>
            <a:ext cx="5193360" cy="5193360"/>
          </a:xfrm>
          <a:prstGeom prst="rect">
            <a:avLst/>
          </a:prstGeom>
        </p:spPr>
      </p:pic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9B8F19A3-252D-4851-BB1A-796986E51EF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0640" y="3618575"/>
            <a:ext cx="1609344" cy="1463040"/>
          </a:xfrm>
        </p:spPr>
        <p:txBody>
          <a:bodyPr lIns="0" tIns="0" r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1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Place holder for text, place holder for text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BFFF5094-6ED3-40C7-BD93-86A550C2B1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0641" y="2521288"/>
            <a:ext cx="943168" cy="930160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6000" u="none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E10F525-8785-40CE-95A6-6D01A7714D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41696" y="2521288"/>
            <a:ext cx="943168" cy="930160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6000" u="none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D36914D6-A688-48A8-B471-081AF08A391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542751" y="2521288"/>
            <a:ext cx="943168" cy="930160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6000" u="none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56673962-E048-4984-88F8-74B5C5793C5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843806" y="2521288"/>
            <a:ext cx="943168" cy="930160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6000" u="none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02A799DF-1979-4FDB-A256-951A4204AF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144862" y="2521288"/>
            <a:ext cx="943168" cy="930160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6000" u="none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05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F339E161-0E60-4C55-BC72-7E29650E643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41696" y="3618575"/>
            <a:ext cx="1609344" cy="1463040"/>
          </a:xfrm>
        </p:spPr>
        <p:txBody>
          <a:bodyPr lIns="0" tIns="0" r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1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Place holder for text, place holder for text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C7FC7771-48D6-4488-A089-A4699B8C9B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42752" y="3618575"/>
            <a:ext cx="1609344" cy="1463040"/>
          </a:xfrm>
        </p:spPr>
        <p:txBody>
          <a:bodyPr lIns="0" tIns="0" r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1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Place holder for text, place holder for text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A7DDF1D5-1765-4836-BBE1-849DFAB3763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843808" y="3618575"/>
            <a:ext cx="1609344" cy="1463040"/>
          </a:xfrm>
        </p:spPr>
        <p:txBody>
          <a:bodyPr lIns="0" tIns="0" r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1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Place holder for text, place holder for text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35D57064-67A8-4717-8F76-9AF1A1455AD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0144862" y="3618575"/>
            <a:ext cx="1609344" cy="1463040"/>
          </a:xfrm>
        </p:spPr>
        <p:txBody>
          <a:bodyPr lIns="0" tIns="0" r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1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Place holder for text, place holder for text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0D0F5C5-1FDE-456D-9C67-6F0A07724C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SECTION HEADING</a:t>
            </a:r>
          </a:p>
        </p:txBody>
      </p:sp>
    </p:spTree>
    <p:extLst>
      <p:ext uri="{BB962C8B-B14F-4D97-AF65-F5344CB8AC3E}">
        <p14:creationId xmlns:p14="http://schemas.microsoft.com/office/powerpoint/2010/main" val="1811822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179EBC-563D-49C0-83A8-2DF2A1FB15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918" y="940740"/>
            <a:ext cx="5193360" cy="5193360"/>
          </a:xfrm>
          <a:prstGeom prst="rect">
            <a:avLst/>
          </a:prstGeom>
        </p:spPr>
      </p:pic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9B8F19A3-252D-4851-BB1A-796986E51EF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67723" y="1714958"/>
            <a:ext cx="1609344" cy="3870342"/>
          </a:xfrm>
        </p:spPr>
        <p:txBody>
          <a:bodyPr lIns="0" tIns="0" rIns="0" bIns="0" anchor="t">
            <a:noAutofit/>
          </a:bodyPr>
          <a:lstStyle>
            <a:lvl1pPr marL="0" indent="0" algn="l">
              <a:spcBef>
                <a:spcPts val="800"/>
              </a:spcBef>
              <a:buNone/>
              <a:defRPr sz="14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- Lorem ipsum</a:t>
            </a:r>
          </a:p>
          <a:p>
            <a:pPr lvl="0"/>
            <a:r>
              <a:rPr lang="en-US" dirty="0"/>
              <a:t>- Dolor, avec</a:t>
            </a:r>
          </a:p>
          <a:p>
            <a:pPr lvl="0"/>
            <a:r>
              <a:rPr lang="en-US" dirty="0"/>
              <a:t>- Lorem ipsum</a:t>
            </a:r>
          </a:p>
          <a:p>
            <a:pPr lvl="0"/>
            <a:r>
              <a:rPr lang="en-US" dirty="0"/>
              <a:t>- Dolor, avec</a:t>
            </a:r>
          </a:p>
          <a:p>
            <a:pPr lvl="0"/>
            <a:r>
              <a:rPr lang="en-US" dirty="0"/>
              <a:t>- Lorem ipsum</a:t>
            </a:r>
          </a:p>
          <a:p>
            <a:pPr lvl="0"/>
            <a:r>
              <a:rPr lang="en-US" dirty="0"/>
              <a:t>- Dolor, avec</a:t>
            </a:r>
          </a:p>
          <a:p>
            <a:pPr lvl="0"/>
            <a:r>
              <a:rPr lang="en-US" dirty="0"/>
              <a:t>- Lorem ipsum</a:t>
            </a:r>
          </a:p>
          <a:p>
            <a:pPr lvl="0"/>
            <a:r>
              <a:rPr lang="en-US" dirty="0"/>
              <a:t>- Dolor, avec</a:t>
            </a:r>
          </a:p>
          <a:p>
            <a:pPr lvl="0"/>
            <a:r>
              <a:rPr lang="en-US" dirty="0"/>
              <a:t>- Lorem ipsum</a:t>
            </a:r>
          </a:p>
          <a:p>
            <a:pPr lvl="0"/>
            <a:r>
              <a:rPr lang="en-US" dirty="0"/>
              <a:t>- Dolor, avec</a:t>
            </a:r>
          </a:p>
          <a:p>
            <a:pPr lvl="0"/>
            <a:r>
              <a:rPr lang="en-US" dirty="0"/>
              <a:t>- Lorem ipsum</a:t>
            </a:r>
          </a:p>
          <a:p>
            <a:pPr lvl="0"/>
            <a:r>
              <a:rPr lang="en-US" dirty="0"/>
              <a:t>- Dolor, avec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45886A50-D64D-414B-BB34-2694E084C2E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385786" y="1714958"/>
            <a:ext cx="452695" cy="3870342"/>
          </a:xfrm>
        </p:spPr>
        <p:txBody>
          <a:bodyPr lIns="0" tIns="0" rIns="0" bIns="0" anchor="t">
            <a:noAutofit/>
          </a:bodyPr>
          <a:lstStyle>
            <a:lvl1pPr marL="0" indent="0" algn="ctr">
              <a:spcBef>
                <a:spcPts val="800"/>
              </a:spcBef>
              <a:buNone/>
              <a:defRPr sz="14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01</a:t>
            </a:r>
          </a:p>
          <a:p>
            <a:pPr lvl="0"/>
            <a:r>
              <a:rPr lang="en-US" dirty="0"/>
              <a:t>02</a:t>
            </a:r>
          </a:p>
          <a:p>
            <a:pPr lvl="0"/>
            <a:r>
              <a:rPr lang="en-US" dirty="0"/>
              <a:t>03</a:t>
            </a:r>
          </a:p>
          <a:p>
            <a:pPr lvl="0"/>
            <a:r>
              <a:rPr lang="en-US" dirty="0"/>
              <a:t>04</a:t>
            </a:r>
          </a:p>
          <a:p>
            <a:pPr lvl="0"/>
            <a:r>
              <a:rPr lang="en-US" dirty="0"/>
              <a:t>05</a:t>
            </a:r>
          </a:p>
          <a:p>
            <a:pPr lvl="0"/>
            <a:r>
              <a:rPr lang="en-US" dirty="0"/>
              <a:t>06</a:t>
            </a:r>
          </a:p>
          <a:p>
            <a:pPr lvl="0"/>
            <a:r>
              <a:rPr lang="en-US" dirty="0"/>
              <a:t>07</a:t>
            </a:r>
          </a:p>
          <a:p>
            <a:pPr lvl="0"/>
            <a:r>
              <a:rPr lang="en-US" dirty="0"/>
              <a:t>08</a:t>
            </a:r>
          </a:p>
          <a:p>
            <a:pPr lvl="0"/>
            <a:r>
              <a:rPr lang="en-US" dirty="0"/>
              <a:t>09</a:t>
            </a:r>
          </a:p>
          <a:p>
            <a:pPr lvl="0"/>
            <a:r>
              <a:rPr lang="en-US" dirty="0"/>
              <a:t>10</a:t>
            </a:r>
          </a:p>
          <a:p>
            <a:pPr lvl="0"/>
            <a:r>
              <a:rPr lang="en-US" dirty="0"/>
              <a:t>11</a:t>
            </a:r>
          </a:p>
          <a:p>
            <a:pPr lvl="0"/>
            <a:r>
              <a:rPr lang="en-US" dirty="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7891039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in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32179EBC-563D-49C0-83A8-2DF2A1FB15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918" y="940740"/>
            <a:ext cx="5193360" cy="5193360"/>
          </a:xfrm>
          <a:prstGeom prst="rect">
            <a:avLst/>
          </a:prstGeom>
        </p:spPr>
      </p:pic>
      <p:sp>
        <p:nvSpPr>
          <p:cNvPr id="14" name="Picture Placeholder 19">
            <a:extLst>
              <a:ext uri="{FF2B5EF4-FFF2-40B4-BE49-F238E27FC236}">
                <a16:creationId xmlns:a16="http://schemas.microsoft.com/office/drawing/2014/main" id="{59269AFB-DEBB-4608-96E8-324707728B1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361467" y="1433345"/>
            <a:ext cx="1097280" cy="109728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wrap="none" lIns="0" tIns="0" rIns="0" bIns="137160" anchor="b">
            <a:noAutofit/>
          </a:bodyPr>
          <a:lstStyle>
            <a:lvl1pPr marL="0" indent="0" algn="ctr">
              <a:buNone/>
              <a:defRPr sz="800" i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686E8F45-9142-4263-B45A-EC0ECAA59F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1647" y="1666283"/>
            <a:ext cx="2286000" cy="296862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Presenter 2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DC11626-0644-4E2D-9226-6EB9E83BA06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1647" y="2000201"/>
            <a:ext cx="2286000" cy="296862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5" name="Picture Placeholder 19">
            <a:extLst>
              <a:ext uri="{FF2B5EF4-FFF2-40B4-BE49-F238E27FC236}">
                <a16:creationId xmlns:a16="http://schemas.microsoft.com/office/drawing/2014/main" id="{A323A45E-FC75-4F7E-95A9-DB2AB53001B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757882" y="1433345"/>
            <a:ext cx="1097280" cy="109728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wrap="none" lIns="0" tIns="0" rIns="0" bIns="137160" anchor="b">
            <a:noAutofit/>
          </a:bodyPr>
          <a:lstStyle>
            <a:lvl1pPr marL="0" indent="0" algn="ctr">
              <a:buNone/>
              <a:defRPr sz="800" i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C419ED4-1DC0-4B8A-B81D-02CC53DE33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088062" y="1666283"/>
            <a:ext cx="2286000" cy="296862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Presenter 1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39191F7B-B907-4330-A0D0-AE2346533DD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088062" y="2000201"/>
            <a:ext cx="2286000" cy="296862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17" name="Picture Placeholder 19">
            <a:extLst>
              <a:ext uri="{FF2B5EF4-FFF2-40B4-BE49-F238E27FC236}">
                <a16:creationId xmlns:a16="http://schemas.microsoft.com/office/drawing/2014/main" id="{F983CCE9-9F44-4F5C-8034-00D82367E68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6361467" y="2957345"/>
            <a:ext cx="1097280" cy="109728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wrap="none" lIns="0" tIns="0" rIns="0" bIns="137160" anchor="b">
            <a:noAutofit/>
          </a:bodyPr>
          <a:lstStyle>
            <a:lvl1pPr marL="0" indent="0" algn="ctr">
              <a:buNone/>
              <a:defRPr sz="800" i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1E02564C-71B0-404A-81D5-CBADB443DAC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691647" y="3190283"/>
            <a:ext cx="2286000" cy="296862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Presenter 4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37CB87B8-C293-4172-92CB-5A6B260A991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691647" y="3524201"/>
            <a:ext cx="2286000" cy="296862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3E8E0044-A58D-43FE-A641-0CAFFC620062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1757882" y="2957345"/>
            <a:ext cx="1097280" cy="109728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wrap="none" lIns="0" tIns="0" rIns="0" bIns="137160" anchor="b">
            <a:noAutofit/>
          </a:bodyPr>
          <a:lstStyle>
            <a:lvl1pPr marL="0" indent="0" algn="ctr">
              <a:buNone/>
              <a:defRPr sz="800" i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3E28C56-5783-4337-9D96-698FE5582A2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088062" y="3190283"/>
            <a:ext cx="2286000" cy="296862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Presenter 3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03DD8706-19CE-4B18-B435-1B8EBC9D6F6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088062" y="3524201"/>
            <a:ext cx="2286000" cy="296862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23" name="Picture Placeholder 19">
            <a:extLst>
              <a:ext uri="{FF2B5EF4-FFF2-40B4-BE49-F238E27FC236}">
                <a16:creationId xmlns:a16="http://schemas.microsoft.com/office/drawing/2014/main" id="{154DC02C-DF49-4166-8E8C-83B92BB515A3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6361467" y="4481345"/>
            <a:ext cx="1097280" cy="109728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wrap="none" lIns="0" tIns="0" rIns="0" bIns="137160" anchor="b">
            <a:noAutofit/>
          </a:bodyPr>
          <a:lstStyle>
            <a:lvl1pPr marL="0" indent="0" algn="ctr">
              <a:buNone/>
              <a:defRPr sz="800" i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0D389855-D3A3-4DEB-8A46-31D137D6F97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691647" y="4714283"/>
            <a:ext cx="2286000" cy="296862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Presenter 6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8525DE8D-D94B-47A4-90AD-21FCC94521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691647" y="5048201"/>
            <a:ext cx="2286000" cy="296862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  <p:sp>
        <p:nvSpPr>
          <p:cNvPr id="26" name="Picture Placeholder 19">
            <a:extLst>
              <a:ext uri="{FF2B5EF4-FFF2-40B4-BE49-F238E27FC236}">
                <a16:creationId xmlns:a16="http://schemas.microsoft.com/office/drawing/2014/main" id="{84F6A77C-9582-4BB2-90CC-4DC51D7549AE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757882" y="4481345"/>
            <a:ext cx="1097280" cy="109728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wrap="none" lIns="0" tIns="0" rIns="0" bIns="137160" anchor="b">
            <a:noAutofit/>
          </a:bodyPr>
          <a:lstStyle>
            <a:lvl1pPr marL="0" indent="0" algn="ctr">
              <a:buNone/>
              <a:defRPr sz="800" i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29A25E6F-1680-44EA-B113-5C16F472891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088062" y="4714283"/>
            <a:ext cx="2286000" cy="296862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Presenter 5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4D883057-323F-4A58-B78E-59B10B92544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088062" y="5048201"/>
            <a:ext cx="2286000" cy="296862"/>
          </a:xfrm>
        </p:spPr>
        <p:txBody>
          <a:bodyPr lIns="0" tIns="0" rIns="0" bIns="0" anchor="t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Company Name</a:t>
            </a:r>
          </a:p>
        </p:txBody>
      </p:sp>
    </p:spTree>
    <p:extLst>
      <p:ext uri="{BB962C8B-B14F-4D97-AF65-F5344CB8AC3E}">
        <p14:creationId xmlns:p14="http://schemas.microsoft.com/office/powerpoint/2010/main" val="36805491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32179EBC-563D-49C0-83A8-2DF2A1FB15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918" y="940740"/>
            <a:ext cx="5193360" cy="519336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850" y="245863"/>
            <a:ext cx="9152049" cy="315704"/>
          </a:xfrm>
        </p:spPr>
        <p:txBody>
          <a:bodyPr/>
          <a:lstStyle>
            <a:lvl1pPr marL="100584">
              <a:spcBef>
                <a:spcPts val="0"/>
              </a:spcBef>
              <a:defRPr sz="1600"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334850" y="613084"/>
            <a:ext cx="10149840" cy="54370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accent5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34850" y="1535965"/>
            <a:ext cx="11447427" cy="1482457"/>
          </a:xfrm>
        </p:spPr>
        <p:txBody>
          <a:bodyPr>
            <a:spAutoFit/>
          </a:bodyPr>
          <a:lstStyle>
            <a:lvl1pPr marL="342900" indent="-342900">
              <a:spcBef>
                <a:spcPts val="1600"/>
              </a:spcBef>
              <a:buClr>
                <a:schemeClr val="bg2"/>
              </a:buClr>
              <a:buSzPct val="105000"/>
              <a:buFontTx/>
              <a:buChar char="◌"/>
              <a:defRPr sz="1800"/>
            </a:lvl1pPr>
            <a:lvl2pPr marL="742950" indent="-285750">
              <a:spcBef>
                <a:spcPts val="800"/>
              </a:spcBef>
              <a:buClr>
                <a:schemeClr val="bg2"/>
              </a:buClr>
              <a:buSzPct val="110000"/>
              <a:buFontTx/>
              <a:buChar char="◌"/>
              <a:defRPr sz="1600"/>
            </a:lvl2pPr>
            <a:lvl3pPr marL="1143000" indent="-228600">
              <a:spcBef>
                <a:spcPts val="600"/>
              </a:spcBef>
              <a:buClr>
                <a:schemeClr val="bg2"/>
              </a:buClr>
              <a:buSzPct val="110000"/>
              <a:buFontTx/>
              <a:buChar char="◌"/>
              <a:defRPr sz="1400"/>
            </a:lvl3pPr>
            <a:lvl4pPr marL="1600200" indent="-228600">
              <a:spcBef>
                <a:spcPts val="400"/>
              </a:spcBef>
              <a:buClr>
                <a:schemeClr val="bg2"/>
              </a:buClr>
              <a:buSzPct val="110000"/>
              <a:buFontTx/>
              <a:buChar char="◌"/>
              <a:defRPr sz="1200"/>
            </a:lvl4pPr>
            <a:lvl5pPr marL="2057400" indent="-228600">
              <a:spcBef>
                <a:spcPts val="400"/>
              </a:spcBef>
              <a:buClr>
                <a:schemeClr val="bg2"/>
              </a:buClr>
              <a:buSzPct val="110000"/>
              <a:buFontTx/>
              <a:buChar char="◌"/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224965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32179EBC-563D-49C0-83A8-2DF2A1FB15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918" y="940740"/>
            <a:ext cx="5193360" cy="5193360"/>
          </a:xfrm>
          <a:prstGeom prst="rect">
            <a:avLst/>
          </a:prstGeom>
        </p:spPr>
      </p:pic>
      <p:sp>
        <p:nvSpPr>
          <p:cNvPr id="17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334850" y="245863"/>
            <a:ext cx="10149840" cy="54864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accent5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334850" y="1173676"/>
            <a:ext cx="11447427" cy="1482457"/>
          </a:xfrm>
        </p:spPr>
        <p:txBody>
          <a:bodyPr>
            <a:spAutoFit/>
          </a:bodyPr>
          <a:lstStyle>
            <a:lvl1pPr marL="342900" indent="-342900">
              <a:spcBef>
                <a:spcPts val="1600"/>
              </a:spcBef>
              <a:buClr>
                <a:schemeClr val="bg2"/>
              </a:buClr>
              <a:buSzPct val="105000"/>
              <a:buFontTx/>
              <a:buChar char="◌"/>
              <a:defRPr sz="1800"/>
            </a:lvl1pPr>
            <a:lvl2pPr marL="742950" indent="-285750">
              <a:spcBef>
                <a:spcPts val="800"/>
              </a:spcBef>
              <a:buClr>
                <a:schemeClr val="bg2"/>
              </a:buClr>
              <a:buSzPct val="110000"/>
              <a:buFontTx/>
              <a:buChar char="◌"/>
              <a:defRPr sz="1600"/>
            </a:lvl2pPr>
            <a:lvl3pPr marL="1143000" indent="-228600">
              <a:spcBef>
                <a:spcPts val="600"/>
              </a:spcBef>
              <a:buClr>
                <a:schemeClr val="bg2"/>
              </a:buClr>
              <a:buSzPct val="110000"/>
              <a:buFontTx/>
              <a:buChar char="◌"/>
              <a:defRPr sz="1400"/>
            </a:lvl3pPr>
            <a:lvl4pPr marL="1600200" indent="-228600">
              <a:spcBef>
                <a:spcPts val="400"/>
              </a:spcBef>
              <a:buClr>
                <a:schemeClr val="bg2"/>
              </a:buClr>
              <a:buSzPct val="110000"/>
              <a:buFontTx/>
              <a:buChar char="◌"/>
              <a:defRPr sz="1200"/>
            </a:lvl4pPr>
            <a:lvl5pPr marL="2057400" indent="-228600">
              <a:spcBef>
                <a:spcPts val="400"/>
              </a:spcBef>
              <a:buClr>
                <a:schemeClr val="bg2"/>
              </a:buClr>
              <a:buSzPct val="110000"/>
              <a:buFontTx/>
              <a:buChar char="◌"/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276634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v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3AFF631D-639E-49F9-AD67-8CEFCEC550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918" y="940740"/>
            <a:ext cx="5193360" cy="519336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4037013" y="1409702"/>
            <a:ext cx="3657600" cy="4754880"/>
          </a:xfrm>
        </p:spPr>
        <p:txBody>
          <a:bodyPr/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384AA8-E329-48AE-A654-DB73F5111AE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8847" y="1409702"/>
            <a:ext cx="2834640" cy="1009033"/>
          </a:xfrm>
        </p:spPr>
        <p:txBody>
          <a:bodyPr lIns="0" tIns="0" rIns="0" bIns="0"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 b="0">
                <a:solidFill>
                  <a:schemeClr val="accent5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Double column text layout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D28E0D2-FB60-4FE5-A488-EAC3FDC4F5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8847" y="2508888"/>
            <a:ext cx="2834640" cy="1009033"/>
          </a:xfrm>
        </p:spPr>
        <p:txBody>
          <a:bodyPr lIns="0" tIns="0" rIns="0" bIns="0" anchor="t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 b="0">
                <a:solidFill>
                  <a:schemeClr val="bg2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Sub heading text here…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8186103" y="1409703"/>
            <a:ext cx="3657600" cy="47548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58661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v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32179EBC-563D-49C0-83A8-2DF2A1FB15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918" y="940740"/>
            <a:ext cx="5193360" cy="519336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4850" y="245863"/>
            <a:ext cx="9152049" cy="315704"/>
          </a:xfrm>
        </p:spPr>
        <p:txBody>
          <a:bodyPr/>
          <a:lstStyle>
            <a:lvl1pPr marL="100584">
              <a:spcBef>
                <a:spcPts val="0"/>
              </a:spcBef>
              <a:defRPr sz="1600"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334850" y="613084"/>
            <a:ext cx="10149840" cy="54370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accent5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8402549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32179EBC-563D-49C0-83A8-2DF2A1FB15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918" y="940740"/>
            <a:ext cx="5193360" cy="5193360"/>
          </a:xfrm>
          <a:prstGeom prst="rect">
            <a:avLst/>
          </a:prstGeom>
        </p:spPr>
      </p:pic>
      <p:sp>
        <p:nvSpPr>
          <p:cNvPr id="17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334850" y="245863"/>
            <a:ext cx="10149840" cy="54864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accent5"/>
                </a:solidFill>
              </a:defRPr>
            </a:lvl1pPr>
            <a:lvl2pPr marL="457200" indent="0">
              <a:buNone/>
              <a:defRPr sz="3200"/>
            </a:lvl2pPr>
            <a:lvl3pPr marL="914400" indent="0">
              <a:buNone/>
              <a:defRPr sz="3200"/>
            </a:lvl3pPr>
            <a:lvl4pPr marL="1371600" indent="0">
              <a:buNone/>
              <a:defRPr sz="3200"/>
            </a:lvl4pPr>
            <a:lvl5pPr marL="1828800" indent="0">
              <a:buNone/>
              <a:defRPr sz="3200"/>
            </a:lvl5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722780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v1 - with Presenters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27CB389C-7477-4383-A9E8-C2245E730B4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6C9CFB3-5B8B-4392-8A9E-E0AB59D632E8}"/>
              </a:ext>
            </a:extLst>
          </p:cNvPr>
          <p:cNvSpPr/>
          <p:nvPr userDrawn="1"/>
        </p:nvSpPr>
        <p:spPr>
          <a:xfrm>
            <a:off x="351131" y="6402296"/>
            <a:ext cx="326889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Avenir Roman"/>
                <a:cs typeface="Avenir Roman"/>
              </a:rPr>
              <a:t>Copyright © 2019 Infogain Corporation. All Rights Reserved.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8855B5B-E925-44AD-9009-DE309257938B}"/>
              </a:ext>
            </a:extLst>
          </p:cNvPr>
          <p:cNvSpPr/>
          <p:nvPr userDrawn="1"/>
        </p:nvSpPr>
        <p:spPr>
          <a:xfrm>
            <a:off x="1671561" y="1106424"/>
            <a:ext cx="4645152" cy="4645152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2B3CE755-2906-40A4-867D-D46C782283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69878" y="2552563"/>
            <a:ext cx="4648519" cy="2095500"/>
          </a:xfrm>
        </p:spPr>
        <p:txBody>
          <a:bodyPr anchor="ctr"/>
          <a:lstStyle>
            <a:lvl1pPr algn="ctr">
              <a:lnSpc>
                <a:spcPct val="80000"/>
              </a:lnSpc>
              <a:defRPr sz="4000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 of the</a:t>
            </a:r>
            <a:br>
              <a:rPr lang="en-US" dirty="0"/>
            </a:br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here…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A6B1691B-8BE5-452A-A64A-26ABE13E01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035213" y="1938967"/>
            <a:ext cx="1917848" cy="31591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200" spc="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DDD</a:t>
            </a:r>
            <a:r>
              <a:rPr lang="en-US" dirty="0"/>
              <a:t>, MMM </a:t>
            </a:r>
            <a:r>
              <a:rPr lang="en-US" dirty="0" err="1"/>
              <a:t>YY</a:t>
            </a:r>
            <a:endParaRPr lang="en-US" dirty="0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2724850-F4EF-40CD-8CEE-B0E45566D342}"/>
              </a:ext>
            </a:extLst>
          </p:cNvPr>
          <p:cNvSpPr/>
          <p:nvPr userDrawn="1"/>
        </p:nvSpPr>
        <p:spPr>
          <a:xfrm>
            <a:off x="4532197" y="4535266"/>
            <a:ext cx="1975104" cy="197510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DDA26FD1-8103-47E4-A692-B1304618F74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651069" y="4900144"/>
            <a:ext cx="1737360" cy="1245348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To highlight or add supporting text, use this space…</a:t>
            </a:r>
          </a:p>
        </p:txBody>
      </p:sp>
      <p:sp>
        <p:nvSpPr>
          <p:cNvPr id="15" name="Picture Placeholder 19">
            <a:extLst>
              <a:ext uri="{FF2B5EF4-FFF2-40B4-BE49-F238E27FC236}">
                <a16:creationId xmlns:a16="http://schemas.microsoft.com/office/drawing/2014/main" id="{F42F61E4-95F5-45EB-A16E-986F5CC7718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552074" y="473458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114300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DB7E39-16D3-4AAF-8DB5-F05C74688C9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18108" y="537438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1 Info</a:t>
            </a:r>
          </a:p>
        </p:txBody>
      </p:sp>
      <p:sp>
        <p:nvSpPr>
          <p:cNvPr id="43" name="Picture Placeholder 19">
            <a:extLst>
              <a:ext uri="{FF2B5EF4-FFF2-40B4-BE49-F238E27FC236}">
                <a16:creationId xmlns:a16="http://schemas.microsoft.com/office/drawing/2014/main" id="{125CEFA6-05AE-45D8-A1A3-F1D0A055269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488822" y="473458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114300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add picture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ACA2B04E-D901-4211-A62E-E7960290CB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54856" y="537438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2 Info</a:t>
            </a:r>
          </a:p>
        </p:txBody>
      </p:sp>
      <p:sp>
        <p:nvSpPr>
          <p:cNvPr id="45" name="Picture Placeholder 19">
            <a:extLst>
              <a:ext uri="{FF2B5EF4-FFF2-40B4-BE49-F238E27FC236}">
                <a16:creationId xmlns:a16="http://schemas.microsoft.com/office/drawing/2014/main" id="{A68CD03B-FB07-4CDC-B7B8-4F39D0ECF4F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425570" y="473458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114300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add picture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57AE09AE-6FDA-4085-9804-E01790BF677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1604" y="537438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3 Info</a:t>
            </a:r>
          </a:p>
        </p:txBody>
      </p:sp>
      <p:sp>
        <p:nvSpPr>
          <p:cNvPr id="47" name="Picture Placeholder 19">
            <a:extLst>
              <a:ext uri="{FF2B5EF4-FFF2-40B4-BE49-F238E27FC236}">
                <a16:creationId xmlns:a16="http://schemas.microsoft.com/office/drawing/2014/main" id="{792FB7E5-DBD8-47F7-92B3-B15C657815D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0362318" y="473458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114300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add picture</a:t>
            </a:r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62CACE4C-2D9A-4D8C-AD8B-53F5FDBC202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228352" y="537438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4 Info</a:t>
            </a:r>
          </a:p>
        </p:txBody>
      </p:sp>
      <p:pic>
        <p:nvPicPr>
          <p:cNvPr id="29" name="Picture Placeholder 2">
            <a:extLst>
              <a:ext uri="{FF2B5EF4-FFF2-40B4-BE49-F238E27FC236}">
                <a16:creationId xmlns:a16="http://schemas.microsoft.com/office/drawing/2014/main" id="{BD41828A-6710-494A-826C-128A666EFB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61476" y="655353"/>
            <a:ext cx="1965960" cy="799209"/>
          </a:xfrm>
          <a:prstGeom prst="rect">
            <a:avLst/>
          </a:prstGeom>
        </p:spPr>
      </p:pic>
      <p:sp>
        <p:nvSpPr>
          <p:cNvPr id="30" name="Picture Placeholder 19">
            <a:extLst>
              <a:ext uri="{FF2B5EF4-FFF2-40B4-BE49-F238E27FC236}">
                <a16:creationId xmlns:a16="http://schemas.microsoft.com/office/drawing/2014/main" id="{C56FA7D8-298C-485F-ADF4-A3B54BC3F47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36113" y="695279"/>
            <a:ext cx="1965960" cy="795528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on the picture icon</a:t>
            </a:r>
            <a:br>
              <a:rPr lang="en-US" dirty="0"/>
            </a:br>
            <a:r>
              <a:rPr lang="en-US" dirty="0"/>
              <a:t>to insert the Partner logo</a:t>
            </a:r>
          </a:p>
        </p:txBody>
      </p:sp>
    </p:spTree>
    <p:extLst>
      <p:ext uri="{BB962C8B-B14F-4D97-AF65-F5344CB8AC3E}">
        <p14:creationId xmlns:p14="http://schemas.microsoft.com/office/powerpoint/2010/main" val="26918729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32179EBC-563D-49C0-83A8-2DF2A1FB154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918" y="940740"/>
            <a:ext cx="5193360" cy="519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4643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04FF6FD-F491-4A54-95BF-F82CCC6D03B5}"/>
              </a:ext>
            </a:extLst>
          </p:cNvPr>
          <p:cNvSpPr/>
          <p:nvPr userDrawn="1"/>
        </p:nvSpPr>
        <p:spPr>
          <a:xfrm>
            <a:off x="438848" y="1066801"/>
            <a:ext cx="5486400" cy="50672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8848" y="245863"/>
            <a:ext cx="9048052" cy="315704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E7002E75-2D96-4F0E-AC8A-DDBCF5CBF53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8848" y="1066801"/>
            <a:ext cx="5486400" cy="713232"/>
          </a:xfrm>
        </p:spPr>
        <p:txBody>
          <a:bodyPr lIns="182880" tIns="64008" rIns="182880" bIns="64008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F7D0692-8667-44A3-A1D3-D39E38AE92DD}"/>
              </a:ext>
            </a:extLst>
          </p:cNvPr>
          <p:cNvCxnSpPr/>
          <p:nvPr userDrawn="1"/>
        </p:nvCxnSpPr>
        <p:spPr>
          <a:xfrm>
            <a:off x="616905" y="1898350"/>
            <a:ext cx="5130287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10380C48-5BEB-4A6E-9DAB-A6429A58BD37}"/>
              </a:ext>
            </a:extLst>
          </p:cNvPr>
          <p:cNvSpPr/>
          <p:nvPr userDrawn="1"/>
        </p:nvSpPr>
        <p:spPr>
          <a:xfrm>
            <a:off x="6265101" y="1066801"/>
            <a:ext cx="5486400" cy="50672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4C5DFFB-6FF4-4318-9D0D-9CD77029DAB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65101" y="1066801"/>
            <a:ext cx="5486400" cy="713232"/>
          </a:xfrm>
        </p:spPr>
        <p:txBody>
          <a:bodyPr lIns="182880" tIns="64008" rIns="182880" bIns="64008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142C5A8-D7C7-4F2D-9CDF-834CB6B5513A}"/>
              </a:ext>
            </a:extLst>
          </p:cNvPr>
          <p:cNvCxnSpPr/>
          <p:nvPr userDrawn="1"/>
        </p:nvCxnSpPr>
        <p:spPr>
          <a:xfrm>
            <a:off x="6443158" y="1898350"/>
            <a:ext cx="5130287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438848" y="2016667"/>
            <a:ext cx="5486400" cy="411743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6265101" y="2016667"/>
            <a:ext cx="5486400" cy="411743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3175874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04FF6FD-F491-4A54-95BF-F82CCC6D03B5}"/>
              </a:ext>
            </a:extLst>
          </p:cNvPr>
          <p:cNvSpPr/>
          <p:nvPr userDrawn="1"/>
        </p:nvSpPr>
        <p:spPr>
          <a:xfrm>
            <a:off x="438848" y="1066801"/>
            <a:ext cx="3657600" cy="50672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8848" y="245863"/>
            <a:ext cx="9048052" cy="315704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E7002E75-2D96-4F0E-AC8A-DDBCF5CBF53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8848" y="1066801"/>
            <a:ext cx="3657600" cy="710484"/>
          </a:xfrm>
        </p:spPr>
        <p:txBody>
          <a:bodyPr lIns="182880" tIns="64008" rIns="182880" bIns="64008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F7D0692-8667-44A3-A1D3-D39E38AE92DD}"/>
              </a:ext>
            </a:extLst>
          </p:cNvPr>
          <p:cNvCxnSpPr>
            <a:cxnSpLocks/>
          </p:cNvCxnSpPr>
          <p:nvPr userDrawn="1"/>
        </p:nvCxnSpPr>
        <p:spPr>
          <a:xfrm>
            <a:off x="600852" y="1898350"/>
            <a:ext cx="3333593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911F2DDC-FE3D-47F1-B151-80B9AC9A2B70}"/>
              </a:ext>
            </a:extLst>
          </p:cNvPr>
          <p:cNvSpPr/>
          <p:nvPr userDrawn="1"/>
        </p:nvSpPr>
        <p:spPr>
          <a:xfrm>
            <a:off x="4266755" y="1066801"/>
            <a:ext cx="3657600" cy="50672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2FF590C8-B23E-4B58-825C-94072533798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266755" y="1066801"/>
            <a:ext cx="3657600" cy="710484"/>
          </a:xfrm>
        </p:spPr>
        <p:txBody>
          <a:bodyPr lIns="182880" tIns="64008" rIns="182880" bIns="64008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8967DD9-FE47-4475-A9A7-067F0E21789F}"/>
              </a:ext>
            </a:extLst>
          </p:cNvPr>
          <p:cNvCxnSpPr>
            <a:cxnSpLocks/>
          </p:cNvCxnSpPr>
          <p:nvPr userDrawn="1"/>
        </p:nvCxnSpPr>
        <p:spPr>
          <a:xfrm>
            <a:off x="4428759" y="1898350"/>
            <a:ext cx="3333593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C08E1826-9545-4505-B223-4C2468E7AED3}"/>
              </a:ext>
            </a:extLst>
          </p:cNvPr>
          <p:cNvSpPr/>
          <p:nvPr userDrawn="1"/>
        </p:nvSpPr>
        <p:spPr>
          <a:xfrm>
            <a:off x="8094663" y="1066801"/>
            <a:ext cx="3657600" cy="50672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BB585001-9257-45A9-92E7-3BCA73D57E9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94663" y="1066801"/>
            <a:ext cx="3657600" cy="710484"/>
          </a:xfrm>
        </p:spPr>
        <p:txBody>
          <a:bodyPr lIns="182880" tIns="64008" rIns="182880" bIns="64008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945B1CF-4234-4EE4-9371-9C94C1D05433}"/>
              </a:ext>
            </a:extLst>
          </p:cNvPr>
          <p:cNvCxnSpPr>
            <a:cxnSpLocks/>
          </p:cNvCxnSpPr>
          <p:nvPr userDrawn="1"/>
        </p:nvCxnSpPr>
        <p:spPr>
          <a:xfrm>
            <a:off x="8256667" y="1898350"/>
            <a:ext cx="3333593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438848" y="2019416"/>
            <a:ext cx="3657600" cy="411468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4266755" y="2019415"/>
            <a:ext cx="3657600" cy="411468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1"/>
          </p:nvPr>
        </p:nvSpPr>
        <p:spPr>
          <a:xfrm>
            <a:off x="8094662" y="2019416"/>
            <a:ext cx="3657601" cy="411468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609457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04FF6FD-F491-4A54-95BF-F82CCC6D03B5}"/>
              </a:ext>
            </a:extLst>
          </p:cNvPr>
          <p:cNvSpPr/>
          <p:nvPr userDrawn="1"/>
        </p:nvSpPr>
        <p:spPr>
          <a:xfrm>
            <a:off x="438848" y="1066801"/>
            <a:ext cx="2697480" cy="50672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8847" y="245863"/>
            <a:ext cx="9048052" cy="315704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E7002E75-2D96-4F0E-AC8A-DDBCF5CBF53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8848" y="1066801"/>
            <a:ext cx="2697480" cy="710484"/>
          </a:xfrm>
        </p:spPr>
        <p:txBody>
          <a:bodyPr lIns="137160" tIns="64008" rIns="137160" bIns="64008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F7D0692-8667-44A3-A1D3-D39E38AE92DD}"/>
              </a:ext>
            </a:extLst>
          </p:cNvPr>
          <p:cNvCxnSpPr>
            <a:cxnSpLocks/>
          </p:cNvCxnSpPr>
          <p:nvPr userDrawn="1"/>
        </p:nvCxnSpPr>
        <p:spPr>
          <a:xfrm>
            <a:off x="547874" y="1898350"/>
            <a:ext cx="2479428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27ADBF00-25EC-4063-A5A1-A28DFBEFA8FB}"/>
              </a:ext>
            </a:extLst>
          </p:cNvPr>
          <p:cNvSpPr/>
          <p:nvPr userDrawn="1"/>
        </p:nvSpPr>
        <p:spPr>
          <a:xfrm>
            <a:off x="3310826" y="1066801"/>
            <a:ext cx="2697480" cy="50672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 Placeholder 4">
            <a:extLst>
              <a:ext uri="{FF2B5EF4-FFF2-40B4-BE49-F238E27FC236}">
                <a16:creationId xmlns:a16="http://schemas.microsoft.com/office/drawing/2014/main" id="{9782D4D5-C774-4C2F-A646-929DB1D5A81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10826" y="1066801"/>
            <a:ext cx="2697480" cy="710484"/>
          </a:xfrm>
        </p:spPr>
        <p:txBody>
          <a:bodyPr lIns="137160" tIns="64008" rIns="137160" bIns="64008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63DC7F1-9A08-485D-AB4F-EBA24FAD873D}"/>
              </a:ext>
            </a:extLst>
          </p:cNvPr>
          <p:cNvSpPr/>
          <p:nvPr userDrawn="1"/>
        </p:nvSpPr>
        <p:spPr>
          <a:xfrm>
            <a:off x="6182804" y="1066801"/>
            <a:ext cx="2697480" cy="50672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 Placeholder 4">
            <a:extLst>
              <a:ext uri="{FF2B5EF4-FFF2-40B4-BE49-F238E27FC236}">
                <a16:creationId xmlns:a16="http://schemas.microsoft.com/office/drawing/2014/main" id="{5BB687B2-DC0F-4085-A36C-576A4E6F0D3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82804" y="1066801"/>
            <a:ext cx="2697480" cy="710484"/>
          </a:xfrm>
        </p:spPr>
        <p:txBody>
          <a:bodyPr lIns="137160" tIns="64008" rIns="137160" bIns="64008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E7FA196A-9199-4FCC-9468-1A6324910F10}"/>
              </a:ext>
            </a:extLst>
          </p:cNvPr>
          <p:cNvSpPr/>
          <p:nvPr userDrawn="1"/>
        </p:nvSpPr>
        <p:spPr>
          <a:xfrm>
            <a:off x="9054783" y="1066801"/>
            <a:ext cx="2697480" cy="50672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 Placeholder 4">
            <a:extLst>
              <a:ext uri="{FF2B5EF4-FFF2-40B4-BE49-F238E27FC236}">
                <a16:creationId xmlns:a16="http://schemas.microsoft.com/office/drawing/2014/main" id="{068DA545-6794-4A0B-B242-4603AC0E98D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054783" y="1066801"/>
            <a:ext cx="2697480" cy="710484"/>
          </a:xfrm>
        </p:spPr>
        <p:txBody>
          <a:bodyPr lIns="137160" tIns="64008" rIns="137160" bIns="64008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043053F1-B968-43EE-871F-8A29BE96FB96}"/>
              </a:ext>
            </a:extLst>
          </p:cNvPr>
          <p:cNvCxnSpPr>
            <a:cxnSpLocks/>
          </p:cNvCxnSpPr>
          <p:nvPr userDrawn="1"/>
        </p:nvCxnSpPr>
        <p:spPr>
          <a:xfrm>
            <a:off x="3419852" y="1898350"/>
            <a:ext cx="2479428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EBF23B40-1E61-4543-B8B5-9D1F8DB33C7B}"/>
              </a:ext>
            </a:extLst>
          </p:cNvPr>
          <p:cNvCxnSpPr>
            <a:cxnSpLocks/>
          </p:cNvCxnSpPr>
          <p:nvPr userDrawn="1"/>
        </p:nvCxnSpPr>
        <p:spPr>
          <a:xfrm>
            <a:off x="6291830" y="1898350"/>
            <a:ext cx="2479428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FA912EC7-D485-416D-9148-096803B58069}"/>
              </a:ext>
            </a:extLst>
          </p:cNvPr>
          <p:cNvCxnSpPr>
            <a:cxnSpLocks/>
          </p:cNvCxnSpPr>
          <p:nvPr userDrawn="1"/>
        </p:nvCxnSpPr>
        <p:spPr>
          <a:xfrm>
            <a:off x="9163809" y="1898350"/>
            <a:ext cx="2479428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438847" y="2019415"/>
            <a:ext cx="2697479" cy="411468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3310824" y="2019415"/>
            <a:ext cx="2697482" cy="411468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3"/>
          </p:nvPr>
        </p:nvSpPr>
        <p:spPr>
          <a:xfrm>
            <a:off x="6182804" y="2019416"/>
            <a:ext cx="2697480" cy="411468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4"/>
          </p:nvPr>
        </p:nvSpPr>
        <p:spPr>
          <a:xfrm>
            <a:off x="9055099" y="2019415"/>
            <a:ext cx="2697163" cy="411468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667641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grid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E2608241-4E05-46E8-9D0E-8DBE082943F4}"/>
              </a:ext>
            </a:extLst>
          </p:cNvPr>
          <p:cNvSpPr/>
          <p:nvPr userDrawn="1"/>
        </p:nvSpPr>
        <p:spPr>
          <a:xfrm>
            <a:off x="438848" y="3767989"/>
            <a:ext cx="5486400" cy="23707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D14D64C-114A-4518-B391-E06AA8DAFFD2}"/>
              </a:ext>
            </a:extLst>
          </p:cNvPr>
          <p:cNvSpPr/>
          <p:nvPr userDrawn="1"/>
        </p:nvSpPr>
        <p:spPr>
          <a:xfrm>
            <a:off x="6265101" y="3767989"/>
            <a:ext cx="5486400" cy="23707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4FF6FD-F491-4A54-95BF-F82CCC6D03B5}"/>
              </a:ext>
            </a:extLst>
          </p:cNvPr>
          <p:cNvSpPr/>
          <p:nvPr userDrawn="1"/>
        </p:nvSpPr>
        <p:spPr>
          <a:xfrm>
            <a:off x="438848" y="1066801"/>
            <a:ext cx="5486400" cy="23707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8848" y="245863"/>
            <a:ext cx="9048052" cy="315704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E7002E75-2D96-4F0E-AC8A-DDBCF5CBF53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8848" y="1080073"/>
            <a:ext cx="5486400" cy="502920"/>
          </a:xfrm>
        </p:spPr>
        <p:txBody>
          <a:bodyPr lIns="182880" tIns="45720" rIns="182880" bIns="45720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F7D0692-8667-44A3-A1D3-D39E38AE92DD}"/>
              </a:ext>
            </a:extLst>
          </p:cNvPr>
          <p:cNvCxnSpPr>
            <a:cxnSpLocks/>
          </p:cNvCxnSpPr>
          <p:nvPr userDrawn="1"/>
        </p:nvCxnSpPr>
        <p:spPr>
          <a:xfrm>
            <a:off x="616905" y="1700231"/>
            <a:ext cx="5130287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10380C48-5BEB-4A6E-9DAB-A6429A58BD37}"/>
              </a:ext>
            </a:extLst>
          </p:cNvPr>
          <p:cNvSpPr/>
          <p:nvPr userDrawn="1"/>
        </p:nvSpPr>
        <p:spPr>
          <a:xfrm>
            <a:off x="6265101" y="1066801"/>
            <a:ext cx="5486400" cy="237079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84C5DFFB-6FF4-4318-9D0D-9CD77029DAB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65101" y="1080073"/>
            <a:ext cx="5486400" cy="502920"/>
          </a:xfrm>
        </p:spPr>
        <p:txBody>
          <a:bodyPr lIns="182880" tIns="45720" rIns="182880" bIns="45720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142C5A8-D7C7-4F2D-9CDF-834CB6B5513A}"/>
              </a:ext>
            </a:extLst>
          </p:cNvPr>
          <p:cNvCxnSpPr>
            <a:cxnSpLocks/>
          </p:cNvCxnSpPr>
          <p:nvPr userDrawn="1"/>
        </p:nvCxnSpPr>
        <p:spPr>
          <a:xfrm>
            <a:off x="6443158" y="1700231"/>
            <a:ext cx="5130287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5C66F760-3895-44D3-9634-42CF098615A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38848" y="3767989"/>
            <a:ext cx="5486400" cy="502920"/>
          </a:xfrm>
        </p:spPr>
        <p:txBody>
          <a:bodyPr lIns="182880" tIns="45720" rIns="182880" bIns="45720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290E210-1D03-48FC-908F-C4D29CCF1398}"/>
              </a:ext>
            </a:extLst>
          </p:cNvPr>
          <p:cNvCxnSpPr>
            <a:cxnSpLocks/>
          </p:cNvCxnSpPr>
          <p:nvPr userDrawn="1"/>
        </p:nvCxnSpPr>
        <p:spPr>
          <a:xfrm>
            <a:off x="616905" y="4388146"/>
            <a:ext cx="5130287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04F20230-7417-458C-90FE-3DF401E4D1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65101" y="3767989"/>
            <a:ext cx="5486400" cy="502920"/>
          </a:xfrm>
        </p:spPr>
        <p:txBody>
          <a:bodyPr lIns="182880" tIns="45720" rIns="182880" bIns="45720" anchor="b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5"/>
                </a:solidFill>
              </a:defRPr>
            </a:lvl1pPr>
            <a:lvl2pPr marL="233363" indent="-233363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 sz="1800"/>
            </a:lvl5pPr>
          </a:lstStyle>
          <a:p>
            <a:pPr lvl="0"/>
            <a:r>
              <a:rPr lang="en-US" dirty="0"/>
              <a:t>Add title here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85F50F5-008F-4B71-8FA6-64E17A0CF360}"/>
              </a:ext>
            </a:extLst>
          </p:cNvPr>
          <p:cNvCxnSpPr>
            <a:cxnSpLocks/>
          </p:cNvCxnSpPr>
          <p:nvPr userDrawn="1"/>
        </p:nvCxnSpPr>
        <p:spPr>
          <a:xfrm>
            <a:off x="6443158" y="4388146"/>
            <a:ext cx="5130287" cy="0"/>
          </a:xfrm>
          <a:prstGeom prst="line">
            <a:avLst/>
          </a:prstGeom>
          <a:ln w="6350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438848" y="1817468"/>
            <a:ext cx="5486400" cy="1620124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265101" y="1817468"/>
            <a:ext cx="5486400" cy="1620124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3"/>
          </p:nvPr>
        </p:nvSpPr>
        <p:spPr>
          <a:xfrm>
            <a:off x="6265101" y="4500507"/>
            <a:ext cx="5486400" cy="1638272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4"/>
          </p:nvPr>
        </p:nvSpPr>
        <p:spPr>
          <a:xfrm>
            <a:off x="438848" y="4505383"/>
            <a:ext cx="5486400" cy="163339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645340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384AA8-E329-48AE-A654-DB73F5111AE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186103" y="1409702"/>
            <a:ext cx="3563873" cy="1009033"/>
          </a:xfrm>
        </p:spPr>
        <p:txBody>
          <a:bodyPr lIns="0" tIns="0" rIns="0" bIns="0" anchor="b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 b="0">
                <a:solidFill>
                  <a:schemeClr val="accent5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Text placement on the right with images…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D28E0D2-FB60-4FE5-A488-EAC3FDC4F5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86103" y="2568887"/>
            <a:ext cx="3563873" cy="640080"/>
          </a:xfrm>
        </p:spPr>
        <p:txBody>
          <a:bodyPr lIns="0" tIns="0" rIns="0" bIns="0" anchor="t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 b="0">
                <a:solidFill>
                  <a:schemeClr val="bg2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Sub heading text here…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D083492D-9303-43AC-B776-BB4E216D25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86103" y="3302079"/>
            <a:ext cx="3566160" cy="2982173"/>
          </a:xfrm>
        </p:spPr>
        <p:txBody>
          <a:bodyPr lIns="0" tIns="0" rIns="0" bIns="0" anchor="t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4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Place holder for text description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7C5B98-7084-40B5-BEB1-C88745735293}"/>
              </a:ext>
            </a:extLst>
          </p:cNvPr>
          <p:cNvSpPr txBox="1"/>
          <p:nvPr userDrawn="1"/>
        </p:nvSpPr>
        <p:spPr>
          <a:xfrm>
            <a:off x="11467610" y="6596679"/>
            <a:ext cx="282366" cy="1666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fld id="{D32B1299-5D1F-4CF7-9AC0-55CF30817FA5}" type="slidenum">
              <a:rPr lang="en-US" sz="1000" smtClean="0">
                <a:solidFill>
                  <a:schemeClr val="bg1">
                    <a:lumMod val="50000"/>
                  </a:schemeClr>
                </a:solidFill>
                <a:latin typeface="Avenir Roman"/>
                <a:cs typeface="Avenir Roman"/>
              </a:rPr>
              <a:pPr algn="r"/>
              <a:t>‹#›</a:t>
            </a:fld>
            <a:endParaRPr kumimoji="0" lang="en-US" sz="100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Avenir Roman"/>
              <a:cs typeface="Avenir Roman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81D2D6-D3F9-47BA-B7FD-5810A8C443C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7743825" cy="6858000"/>
          </a:xfrm>
        </p:spPr>
        <p:txBody>
          <a:bodyPr tIns="914400" bIns="91440" anchor="ctr">
            <a:normAutofit/>
          </a:bodyPr>
          <a:lstStyle>
            <a:lvl1pPr marL="0" indent="0" algn="ctr">
              <a:buNone/>
              <a:defRPr sz="1800" i="0"/>
            </a:lvl1pPr>
          </a:lstStyle>
          <a:p>
            <a:r>
              <a:rPr lang="en-US" dirty="0"/>
              <a:t>Click to add picture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2528" y="139308"/>
            <a:ext cx="1300817" cy="52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69710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384AA8-E329-48AE-A654-DB73F5111AE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8847" y="1409702"/>
            <a:ext cx="2834640" cy="1183027"/>
          </a:xfrm>
        </p:spPr>
        <p:txBody>
          <a:bodyPr lIns="0" tIns="0" rIns="0" bIns="0"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 b="0">
                <a:solidFill>
                  <a:schemeClr val="accent5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Text placement</a:t>
            </a:r>
          </a:p>
          <a:p>
            <a:pPr lvl="0"/>
            <a:r>
              <a:rPr lang="en-US" dirty="0"/>
              <a:t>on the left</a:t>
            </a:r>
          </a:p>
          <a:p>
            <a:pPr lvl="0"/>
            <a:r>
              <a:rPr lang="en-US" dirty="0"/>
              <a:t>with graphs…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D28E0D2-FB60-4FE5-A488-EAC3FDC4F5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8847" y="2804180"/>
            <a:ext cx="2834640" cy="557526"/>
          </a:xfrm>
        </p:spPr>
        <p:txBody>
          <a:bodyPr lIns="0" tIns="0" rIns="0" bIns="0" anchor="t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 b="0">
                <a:solidFill>
                  <a:schemeClr val="bg2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Sub heading text here…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C273D64F-4619-454D-AE59-A131CB2E91E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6561" y="3418609"/>
            <a:ext cx="2834640" cy="2500131"/>
          </a:xfrm>
        </p:spPr>
        <p:txBody>
          <a:bodyPr lIns="0" tIns="0" rIns="0" bIns="0" anchor="t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4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Place holder for text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AC9F2-845D-4282-82E8-B51C556885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37013" y="1409700"/>
            <a:ext cx="7715250" cy="4354492"/>
          </a:xfrm>
        </p:spPr>
        <p:txBody>
          <a:bodyPr tIns="1554480" bIns="91440"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Click to add graphics</a:t>
            </a:r>
          </a:p>
        </p:txBody>
      </p:sp>
    </p:spTree>
    <p:extLst>
      <p:ext uri="{BB962C8B-B14F-4D97-AF65-F5344CB8AC3E}">
        <p14:creationId xmlns:p14="http://schemas.microsoft.com/office/powerpoint/2010/main" val="415132754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o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8848" y="245863"/>
            <a:ext cx="9048052" cy="31570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384AA8-E329-48AE-A654-DB73F5111AE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956298" y="1409702"/>
            <a:ext cx="2795965" cy="1183027"/>
          </a:xfrm>
        </p:spPr>
        <p:txBody>
          <a:bodyPr lIns="0" tIns="0" rIns="0" bIns="0"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 b="0">
                <a:solidFill>
                  <a:schemeClr val="accent5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Text placement</a:t>
            </a:r>
          </a:p>
          <a:p>
            <a:pPr lvl="0"/>
            <a:r>
              <a:rPr lang="en-US" dirty="0"/>
              <a:t>on the right</a:t>
            </a:r>
          </a:p>
          <a:p>
            <a:pPr lvl="0"/>
            <a:r>
              <a:rPr lang="en-US" dirty="0"/>
              <a:t>with graphs…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D28E0D2-FB60-4FE5-A488-EAC3FDC4F5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956298" y="2804180"/>
            <a:ext cx="2795965" cy="557526"/>
          </a:xfrm>
        </p:spPr>
        <p:txBody>
          <a:bodyPr lIns="0" tIns="0" rIns="0" bIns="0" anchor="t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 b="0">
                <a:solidFill>
                  <a:schemeClr val="bg2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Sub heading text here…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C273D64F-4619-454D-AE59-A131CB2E91E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956298" y="3418609"/>
            <a:ext cx="2795965" cy="2500131"/>
          </a:xfrm>
        </p:spPr>
        <p:txBody>
          <a:bodyPr lIns="0" tIns="0" rIns="0" bIns="0" anchor="t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4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Place holder for text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AC9F2-845D-4282-82E8-B51C556885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38848" y="1409700"/>
            <a:ext cx="7715250" cy="4354492"/>
          </a:xfrm>
        </p:spPr>
        <p:txBody>
          <a:bodyPr tIns="1554480"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Click to add graphics</a:t>
            </a:r>
          </a:p>
        </p:txBody>
      </p:sp>
    </p:spTree>
    <p:extLst>
      <p:ext uri="{BB962C8B-B14F-4D97-AF65-F5344CB8AC3E}">
        <p14:creationId xmlns:p14="http://schemas.microsoft.com/office/powerpoint/2010/main" val="98776205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dia Placeholder 3">
            <a:extLst>
              <a:ext uri="{FF2B5EF4-FFF2-40B4-BE49-F238E27FC236}">
                <a16:creationId xmlns:a16="http://schemas.microsoft.com/office/drawing/2014/main" id="{57F838CA-1797-4E5B-8118-8D29A3E14884}"/>
              </a:ext>
            </a:extLst>
          </p:cNvPr>
          <p:cNvSpPr>
            <a:spLocks noGrp="1"/>
          </p:cNvSpPr>
          <p:nvPr>
            <p:ph type="media" sz="quarter" idx="14" hasCustomPrompt="1"/>
          </p:nvPr>
        </p:nvSpPr>
        <p:spPr>
          <a:xfrm>
            <a:off x="0" y="0"/>
            <a:ext cx="12188825" cy="6858000"/>
          </a:xfrm>
        </p:spPr>
        <p:txBody>
          <a:bodyPr tIns="731520" anchor="ctr">
            <a:normAutofit/>
          </a:bodyPr>
          <a:lstStyle>
            <a:lvl1pPr marL="0" indent="0" algn="ctr">
              <a:buNone/>
              <a:defRPr sz="1600"/>
            </a:lvl1pPr>
          </a:lstStyle>
          <a:p>
            <a:r>
              <a:rPr lang="en-US" dirty="0"/>
              <a:t>Click to add video</a:t>
            </a:r>
          </a:p>
        </p:txBody>
      </p:sp>
    </p:spTree>
    <p:extLst>
      <p:ext uri="{BB962C8B-B14F-4D97-AF65-F5344CB8AC3E}">
        <p14:creationId xmlns:p14="http://schemas.microsoft.com/office/powerpoint/2010/main" val="310038858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3AFF631D-639E-49F9-AD67-8CEFCEC550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918" y="940740"/>
            <a:ext cx="5193360" cy="519336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384AA8-E329-48AE-A654-DB73F5111AE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8847" y="1409702"/>
            <a:ext cx="2834640" cy="1009033"/>
          </a:xfrm>
        </p:spPr>
        <p:txBody>
          <a:bodyPr lIns="0" tIns="0" rIns="0" bIns="0"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 b="0">
                <a:solidFill>
                  <a:schemeClr val="accent5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Single column text layout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D28E0D2-FB60-4FE5-A488-EAC3FDC4F5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8847" y="2508888"/>
            <a:ext cx="2834640" cy="1009033"/>
          </a:xfrm>
        </p:spPr>
        <p:txBody>
          <a:bodyPr lIns="0" tIns="0" rIns="0" bIns="0" anchor="t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 b="0">
                <a:solidFill>
                  <a:schemeClr val="bg2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Sub heading text here…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D083492D-9303-43AC-B776-BB4E216D25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037013" y="1409702"/>
            <a:ext cx="7715250" cy="4754880"/>
          </a:xfrm>
        </p:spPr>
        <p:txBody>
          <a:bodyPr lIns="0" tIns="0" rIns="0" bIns="0" anchor="t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Place holder for text description</a:t>
            </a:r>
          </a:p>
        </p:txBody>
      </p:sp>
    </p:spTree>
    <p:extLst>
      <p:ext uri="{BB962C8B-B14F-4D97-AF65-F5344CB8AC3E}">
        <p14:creationId xmlns:p14="http://schemas.microsoft.com/office/powerpoint/2010/main" val="3091641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imated Title Slide v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6C9CFB3-5B8B-4392-8A9E-E0AB59D632E8}"/>
              </a:ext>
            </a:extLst>
          </p:cNvPr>
          <p:cNvSpPr/>
          <p:nvPr userDrawn="1"/>
        </p:nvSpPr>
        <p:spPr>
          <a:xfrm>
            <a:off x="351131" y="6402296"/>
            <a:ext cx="326889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Avenir Roman"/>
                <a:cs typeface="Avenir Roman"/>
              </a:rPr>
              <a:t>Copyright © 2019 Infogain Corporation. All Rights Reserved.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2B3CE755-2906-40A4-867D-D46C782283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67671" y="2872925"/>
            <a:ext cx="4114800" cy="2095500"/>
          </a:xfrm>
        </p:spPr>
        <p:txBody>
          <a:bodyPr anchor="t"/>
          <a:lstStyle>
            <a:lvl1pPr algn="l">
              <a:lnSpc>
                <a:spcPct val="80000"/>
              </a:lnSpc>
              <a:defRPr sz="4400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 of the</a:t>
            </a:r>
            <a:br>
              <a:rPr lang="en-US" dirty="0"/>
            </a:br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here…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A6B1691B-8BE5-452A-A64A-26ABE13E01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7671" y="2439222"/>
            <a:ext cx="1917848" cy="31591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1200" spc="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DDD, MMM YY</a:t>
            </a:r>
          </a:p>
        </p:txBody>
      </p:sp>
      <p:pic>
        <p:nvPicPr>
          <p:cNvPr id="13" name="Picture Placeholder 2">
            <a:extLst>
              <a:ext uri="{FF2B5EF4-FFF2-40B4-BE49-F238E27FC236}">
                <a16:creationId xmlns:a16="http://schemas.microsoft.com/office/drawing/2014/main" id="{45E66EA5-B756-4646-B7D3-9131530179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61476" y="655353"/>
            <a:ext cx="1965960" cy="799209"/>
          </a:xfrm>
          <a:prstGeom prst="rect">
            <a:avLst/>
          </a:prstGeom>
        </p:spPr>
      </p:pic>
      <p:sp>
        <p:nvSpPr>
          <p:cNvPr id="14" name="Picture Placeholder 19">
            <a:extLst>
              <a:ext uri="{FF2B5EF4-FFF2-40B4-BE49-F238E27FC236}">
                <a16:creationId xmlns:a16="http://schemas.microsoft.com/office/drawing/2014/main" id="{066CFE3F-F7A0-4123-BE7F-76E47C0997A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36113" y="695279"/>
            <a:ext cx="1965960" cy="795528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on the picture icon</a:t>
            </a:r>
            <a:br>
              <a:rPr lang="en-US" dirty="0"/>
            </a:br>
            <a:r>
              <a:rPr lang="en-US" dirty="0"/>
              <a:t>to insert the Partner logo</a:t>
            </a:r>
          </a:p>
        </p:txBody>
      </p:sp>
      <p:sp>
        <p:nvSpPr>
          <p:cNvPr id="10" name="Circle: Hollow 27">
            <a:extLst>
              <a:ext uri="{FF2B5EF4-FFF2-40B4-BE49-F238E27FC236}">
                <a16:creationId xmlns:a16="http://schemas.microsoft.com/office/drawing/2014/main" id="{50CF8BA7-9B1E-416B-B0C1-5320E2C70028}"/>
              </a:ext>
            </a:extLst>
          </p:cNvPr>
          <p:cNvSpPr/>
          <p:nvPr userDrawn="1"/>
        </p:nvSpPr>
        <p:spPr>
          <a:xfrm>
            <a:off x="5091378" y="-360991"/>
            <a:ext cx="7543802" cy="7543800"/>
          </a:xfrm>
          <a:prstGeom prst="donut">
            <a:avLst>
              <a:gd name="adj" fmla="val 240"/>
            </a:avLst>
          </a:prstGeom>
          <a:solidFill>
            <a:srgbClr val="00A9D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Circle: Hollow 28">
            <a:extLst>
              <a:ext uri="{FF2B5EF4-FFF2-40B4-BE49-F238E27FC236}">
                <a16:creationId xmlns:a16="http://schemas.microsoft.com/office/drawing/2014/main" id="{71DF058B-04F8-4167-B439-D9356F498502}"/>
              </a:ext>
            </a:extLst>
          </p:cNvPr>
          <p:cNvSpPr/>
          <p:nvPr userDrawn="1"/>
        </p:nvSpPr>
        <p:spPr>
          <a:xfrm>
            <a:off x="5103022" y="903642"/>
            <a:ext cx="5235443" cy="5276626"/>
          </a:xfrm>
          <a:prstGeom prst="donut">
            <a:avLst>
              <a:gd name="adj" fmla="val 359"/>
            </a:avLst>
          </a:prstGeom>
          <a:solidFill>
            <a:srgbClr val="00A9D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Circle: Hollow 29">
            <a:extLst>
              <a:ext uri="{FF2B5EF4-FFF2-40B4-BE49-F238E27FC236}">
                <a16:creationId xmlns:a16="http://schemas.microsoft.com/office/drawing/2014/main" id="{E10129F2-B3CB-45BD-BBA7-D14012824D90}"/>
              </a:ext>
            </a:extLst>
          </p:cNvPr>
          <p:cNvSpPr/>
          <p:nvPr userDrawn="1"/>
        </p:nvSpPr>
        <p:spPr>
          <a:xfrm>
            <a:off x="5115628" y="1963271"/>
            <a:ext cx="3313355" cy="3284590"/>
          </a:xfrm>
          <a:prstGeom prst="donut">
            <a:avLst>
              <a:gd name="adj" fmla="val 337"/>
            </a:avLst>
          </a:prstGeom>
          <a:solidFill>
            <a:srgbClr val="00A9D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2724850-F4EF-40CD-8CEE-B0E45566D342}"/>
              </a:ext>
            </a:extLst>
          </p:cNvPr>
          <p:cNvSpPr/>
          <p:nvPr userDrawn="1"/>
        </p:nvSpPr>
        <p:spPr>
          <a:xfrm>
            <a:off x="6442666" y="1475195"/>
            <a:ext cx="1975104" cy="197510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DDA26FD1-8103-47E4-A692-B1304618F74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561538" y="1840073"/>
            <a:ext cx="1737360" cy="1245348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To highlight or add supporting text, use this space…</a:t>
            </a:r>
          </a:p>
        </p:txBody>
      </p:sp>
    </p:spTree>
    <p:extLst>
      <p:ext uri="{BB962C8B-B14F-4D97-AF65-F5344CB8AC3E}">
        <p14:creationId xmlns:p14="http://schemas.microsoft.com/office/powerpoint/2010/main" val="1511533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5" grpId="0" animBg="1"/>
    </p:bld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uble column 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384AA8-E329-48AE-A654-DB73F5111AE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38847" y="1409702"/>
            <a:ext cx="2834640" cy="1009033"/>
          </a:xfrm>
        </p:spPr>
        <p:txBody>
          <a:bodyPr lIns="0" tIns="0" rIns="0" bIns="0"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200" b="0">
                <a:solidFill>
                  <a:schemeClr val="accent5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Double column text layout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D28E0D2-FB60-4FE5-A488-EAC3FDC4F5D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8847" y="2508888"/>
            <a:ext cx="2834640" cy="1009033"/>
          </a:xfrm>
        </p:spPr>
        <p:txBody>
          <a:bodyPr lIns="0" tIns="0" rIns="0" bIns="0" anchor="t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 b="0">
                <a:solidFill>
                  <a:schemeClr val="bg2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Sub heading text here…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C273D64F-4619-454D-AE59-A131CB2E91E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37013" y="1409702"/>
            <a:ext cx="3566160" cy="4754880"/>
          </a:xfrm>
        </p:spPr>
        <p:txBody>
          <a:bodyPr lIns="0" tIns="0" rIns="0" bIns="0" anchor="t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Place holder for text description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D083492D-9303-43AC-B776-BB4E216D25F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86103" y="1409702"/>
            <a:ext cx="3566160" cy="4754880"/>
          </a:xfrm>
        </p:spPr>
        <p:txBody>
          <a:bodyPr lIns="0" tIns="0" rIns="0" bIns="0" anchor="t">
            <a:noAutofit/>
          </a:bodyPr>
          <a:lstStyle>
            <a:lvl1pPr marL="0" indent="0">
              <a:spcBef>
                <a:spcPts val="0"/>
              </a:spcBef>
              <a:spcAft>
                <a:spcPts val="1200"/>
              </a:spcAft>
              <a:buNone/>
              <a:defRPr sz="1600" b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/>
            </a:lvl2pPr>
            <a:lvl3pPr marL="566738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3pPr>
            <a:lvl4pPr marL="914400" indent="-231775">
              <a:spcBef>
                <a:spcPts val="2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lvl4pPr>
            <a:lvl5pPr marL="1262063" indent="-231775">
              <a:spcBef>
                <a:spcPts val="200"/>
              </a:spcBef>
              <a:spcAft>
                <a:spcPts val="600"/>
              </a:spcAft>
              <a:buFont typeface="Calibri" panose="020F0502020204030204" pitchFamily="34" charset="0"/>
              <a:buChar char="–"/>
              <a:defRPr/>
            </a:lvl5pPr>
          </a:lstStyle>
          <a:p>
            <a:pPr lvl="0"/>
            <a:r>
              <a:rPr lang="en-US" dirty="0"/>
              <a:t>Place holder for text description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AFF631D-639E-49F9-AD67-8CEFCEC550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88918" y="940740"/>
            <a:ext cx="5193360" cy="519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27956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Picture 81"/>
          <p:cNvPicPr>
            <a:picLocks noChangeAspect="1"/>
          </p:cNvPicPr>
          <p:nvPr userDrawn="1"/>
        </p:nvPicPr>
        <p:blipFill rotWithShape="1">
          <a:blip r:embed="rId2" cstate="print">
            <a:alphaModFix amt="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602540" y="0"/>
            <a:ext cx="4590115" cy="6858000"/>
          </a:xfrm>
          <a:prstGeom prst="rect">
            <a:avLst/>
          </a:prstGeom>
        </p:spPr>
      </p:pic>
      <p:pic>
        <p:nvPicPr>
          <p:cNvPr id="83" name="Picture 8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13586" cy="6858000"/>
          </a:xfrm>
          <a:prstGeom prst="rect">
            <a:avLst/>
          </a:prstGeom>
        </p:spPr>
      </p:pic>
      <p:sp>
        <p:nvSpPr>
          <p:cNvPr id="55" name="Rectangle 54"/>
          <p:cNvSpPr/>
          <p:nvPr userDrawn="1"/>
        </p:nvSpPr>
        <p:spPr>
          <a:xfrm>
            <a:off x="0" y="1"/>
            <a:ext cx="12188825" cy="6486377"/>
          </a:xfrm>
          <a:prstGeom prst="rect">
            <a:avLst/>
          </a:prstGeom>
          <a:gradFill>
            <a:gsLst>
              <a:gs pos="100000">
                <a:schemeClr val="bg1">
                  <a:alpha val="0"/>
                </a:schemeClr>
              </a:gs>
              <a:gs pos="34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49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/>
          <p:cNvSpPr/>
          <p:nvPr userDrawn="1"/>
        </p:nvSpPr>
        <p:spPr>
          <a:xfrm>
            <a:off x="7571492" y="0"/>
            <a:ext cx="4617333" cy="6858000"/>
          </a:xfrm>
          <a:prstGeom prst="rect">
            <a:avLst/>
          </a:prstGeom>
          <a:solidFill>
            <a:srgbClr val="1B41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49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7773344" y="687986"/>
            <a:ext cx="2008674" cy="1028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Infogain Corporation, HQ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485 Alberto Way</a:t>
            </a:r>
            <a:b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</a:b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Suite 100 </a:t>
            </a:r>
            <a:b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</a:b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Los Gatos, CA 95032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Phone: 408-355-6000</a:t>
            </a:r>
            <a:endParaRPr kumimoji="0" lang="en-IN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Roman" panose="020B0503020203020204"/>
              <a:ea typeface="Lato" charset="0"/>
              <a:cs typeface="Lato" charset="0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7773345" y="2834346"/>
            <a:ext cx="2009235" cy="1028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Austin</a:t>
            </a:r>
            <a:endParaRPr kumimoji="0" lang="en-IN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Roman" panose="020B0503020203020204"/>
              <a:ea typeface="Lato" charset="0"/>
              <a:cs typeface="Lato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111 W. Anderson Lane</a:t>
            </a:r>
            <a:b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</a:b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Suite E336 </a:t>
            </a:r>
            <a:b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</a:b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Austin, TX 78752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Phone: 512-212-4070</a:t>
            </a:r>
            <a:endParaRPr kumimoji="0" lang="en-IN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Roman" panose="020B0503020203020204"/>
              <a:ea typeface="Lato" charset="0"/>
              <a:cs typeface="Lato" charset="0"/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9919399" y="687986"/>
            <a:ext cx="2008674" cy="1028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Noida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A-16 &amp; 21, Sector 60</a:t>
            </a:r>
            <a:br>
              <a:rPr kumimoji="0" lang="pt-BR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</a:br>
            <a:r>
              <a:rPr kumimoji="0" lang="pt-BR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Gautam Budh Nagar </a:t>
            </a:r>
            <a:br>
              <a:rPr kumimoji="0" lang="pt-BR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</a:br>
            <a:r>
              <a:rPr kumimoji="0" lang="pt-BR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Noida – 201 301, India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Phone: +91 12 0244 5144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9907000" y="1760104"/>
            <a:ext cx="2008674" cy="1028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Mumbai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Unit No. 74, 2</a:t>
            </a:r>
            <a:r>
              <a:rPr kumimoji="0" lang="en-US" sz="1000" b="0" i="0" u="none" strike="noStrike" kern="1200" cap="none" spc="0" normalizeH="0" baseline="30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nd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 Floor, SDF 3</a:t>
            </a:r>
            <a:b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</a:b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SEEPZ, Andheri East</a:t>
            </a:r>
            <a:b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</a:b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Mumbai – 400 096, India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Phone: +91 22 6114 6969</a:t>
            </a:r>
            <a:endParaRPr kumimoji="0" lang="en-IN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Roman" panose="020B0503020203020204"/>
              <a:ea typeface="Lato" charset="0"/>
              <a:cs typeface="Lato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7773344" y="1761666"/>
            <a:ext cx="2009235" cy="1028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Irvine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41 Corporate Park</a:t>
            </a:r>
            <a:br>
              <a:rPr kumimoji="0" lang="it-IT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</a:br>
            <a:r>
              <a:rPr kumimoji="0" lang="it-IT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Suite 390</a:t>
            </a:r>
            <a:br>
              <a:rPr kumimoji="0" lang="it-IT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</a:br>
            <a:r>
              <a:rPr kumimoji="0" lang="it-IT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Irvine, CA 92606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Phone: 949-223-5100</a:t>
            </a:r>
            <a:endParaRPr kumimoji="0" lang="en-IN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Roman" panose="020B0503020203020204"/>
              <a:ea typeface="Lato" charset="0"/>
              <a:cs typeface="Lato" charset="0"/>
            </a:endParaRPr>
          </a:p>
        </p:txBody>
      </p:sp>
      <p:sp>
        <p:nvSpPr>
          <p:cNvPr id="13" name="TextBox 12"/>
          <p:cNvSpPr txBox="1"/>
          <p:nvPr userDrawn="1"/>
        </p:nvSpPr>
        <p:spPr>
          <a:xfrm>
            <a:off x="9877211" y="2832221"/>
            <a:ext cx="2008674" cy="1028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Bengaluru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#7, 18th Main Road, 7th Block</a:t>
            </a:r>
            <a:b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</a:br>
            <a:r>
              <a:rPr kumimoji="0" lang="en-US" sz="10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Koramangala</a:t>
            </a:r>
            <a:b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</a:b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Bengaluru - 560 095, India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Phone: +91 80 4110 4560</a:t>
            </a:r>
            <a:endParaRPr kumimoji="0" lang="en-IN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Roman" panose="020B0503020203020204"/>
              <a:ea typeface="Lato" charset="0"/>
              <a:cs typeface="Lato" charset="0"/>
            </a:endParaRPr>
          </a:p>
        </p:txBody>
      </p:sp>
      <p:sp>
        <p:nvSpPr>
          <p:cNvPr id="36" name="TextBox 35"/>
          <p:cNvSpPr txBox="1"/>
          <p:nvPr userDrawn="1"/>
        </p:nvSpPr>
        <p:spPr>
          <a:xfrm>
            <a:off x="7773344" y="4976455"/>
            <a:ext cx="2009234" cy="1028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London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Millbank Tower, Citibase 21-24 Millbank, office no 1.7</a:t>
            </a:r>
            <a:br>
              <a:rPr kumimoji="0" lang="pt-BR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</a:br>
            <a:r>
              <a:rPr kumimoji="0" lang="pt-BR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London SW1P 4DP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Phone: +44 (0)20 3355 7594</a:t>
            </a:r>
            <a:endParaRPr kumimoji="0" lang="en-IN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Roman" panose="020B0503020203020204"/>
              <a:ea typeface="Lato" charset="0"/>
              <a:cs typeface="Lato" charset="0"/>
            </a:endParaRPr>
          </a:p>
        </p:txBody>
      </p:sp>
      <p:sp>
        <p:nvSpPr>
          <p:cNvPr id="37" name="TextBox 36"/>
          <p:cNvSpPr txBox="1"/>
          <p:nvPr userDrawn="1"/>
        </p:nvSpPr>
        <p:spPr>
          <a:xfrm>
            <a:off x="9907000" y="3904339"/>
            <a:ext cx="2008674" cy="1028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Dubai	</a:t>
            </a:r>
            <a:endParaRPr kumimoji="0" lang="pt-BR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Roman" panose="020B0503020203020204"/>
              <a:ea typeface="Lato" charset="0"/>
              <a:cs typeface="Lato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Office No. 255, Building No. 17 Dubai Internet City</a:t>
            </a:r>
            <a:br>
              <a:rPr kumimoji="0" lang="en-IN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</a:b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Dubai, UAE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Phone: +971-4-458-7336</a:t>
            </a:r>
            <a:endParaRPr kumimoji="0" lang="en-IN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Roman" panose="020B0503020203020204"/>
              <a:ea typeface="Lato" charset="0"/>
              <a:cs typeface="Lato" charset="0"/>
            </a:endParaRPr>
          </a:p>
        </p:txBody>
      </p:sp>
      <p:sp>
        <p:nvSpPr>
          <p:cNvPr id="56" name="TextBox 55"/>
          <p:cNvSpPr txBox="1"/>
          <p:nvPr userDrawn="1"/>
        </p:nvSpPr>
        <p:spPr>
          <a:xfrm>
            <a:off x="7773345" y="3908672"/>
            <a:ext cx="2009234" cy="1028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Phoenix</a:t>
            </a:r>
            <a:endParaRPr kumimoji="0" lang="en-IN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Roman" panose="020B0503020203020204"/>
              <a:ea typeface="Lato" charset="0"/>
              <a:cs typeface="Lato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21410 North 19</a:t>
            </a:r>
            <a:r>
              <a:rPr kumimoji="0" lang="en-US" sz="1000" b="0" i="0" u="none" strike="noStrike" kern="1200" cap="none" spc="0" normalizeH="0" baseline="3000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th</a:t>
            </a: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 Ave</a:t>
            </a:r>
            <a:b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</a:b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Suite 114</a:t>
            </a:r>
            <a:b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</a:b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Phoenix, AZ 85027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Phone: 602-455-1860</a:t>
            </a:r>
            <a:endParaRPr kumimoji="0" lang="en-IN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Roman" panose="020B0503020203020204"/>
              <a:ea typeface="Lato" charset="0"/>
              <a:cs typeface="Lato" charset="0"/>
            </a:endParaRPr>
          </a:p>
        </p:txBody>
      </p:sp>
      <p:sp>
        <p:nvSpPr>
          <p:cNvPr id="57" name="TextBox 56"/>
          <p:cNvSpPr txBox="1"/>
          <p:nvPr userDrawn="1"/>
        </p:nvSpPr>
        <p:spPr>
          <a:xfrm>
            <a:off x="9877211" y="4976455"/>
            <a:ext cx="2008674" cy="1028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Singapore</a:t>
            </a:r>
            <a:endParaRPr kumimoji="0" lang="en-IN" sz="10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Roman" panose="020B0503020203020204"/>
              <a:ea typeface="Lato" charset="0"/>
              <a:cs typeface="Lato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144 Robinson Road, #13-01 Robinson Square </a:t>
            </a:r>
            <a:b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</a:b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Singapore 068908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Roman" panose="020B0503020203020204"/>
                <a:ea typeface="Lato" charset="0"/>
                <a:cs typeface="Lato" charset="0"/>
              </a:rPr>
              <a:t>Phone: +65 62741455</a:t>
            </a:r>
            <a:endParaRPr kumimoji="0" lang="en-IN" sz="1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Roman" panose="020B0503020203020204"/>
              <a:ea typeface="Lato" charset="0"/>
              <a:cs typeface="Lato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83" y="4529860"/>
            <a:ext cx="2647615" cy="1076706"/>
          </a:xfrm>
          <a:prstGeom prst="rect">
            <a:avLst/>
          </a:prstGeom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3230B90F-242E-4EDF-94F3-70B9791F7EF3}"/>
              </a:ext>
            </a:extLst>
          </p:cNvPr>
          <p:cNvSpPr txBox="1"/>
          <p:nvPr userDrawn="1"/>
        </p:nvSpPr>
        <p:spPr>
          <a:xfrm>
            <a:off x="11508855" y="6569254"/>
            <a:ext cx="325730" cy="230832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en-US"/>
            </a:defPPr>
            <a:lvl1pPr>
              <a:defRPr sz="900">
                <a:solidFill>
                  <a:prstClr val="white">
                    <a:lumMod val="50000"/>
                  </a:prstClr>
                </a:solidFill>
                <a:latin typeface="Avenir Roman"/>
                <a:cs typeface="Avenir Roman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2B1299-5D1F-4CF7-9AC0-55CF30817FA5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Avenir Roman"/>
                <a:ea typeface="+mn-ea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Avenir Roman"/>
              <a:ea typeface="+mn-ea"/>
            </a:endParaRPr>
          </a:p>
        </p:txBody>
      </p:sp>
      <p:grpSp>
        <p:nvGrpSpPr>
          <p:cNvPr id="84" name="Group 83"/>
          <p:cNvGrpSpPr/>
          <p:nvPr userDrawn="1"/>
        </p:nvGrpSpPr>
        <p:grpSpPr>
          <a:xfrm>
            <a:off x="311314" y="493922"/>
            <a:ext cx="7113364" cy="3544058"/>
            <a:chOff x="415233" y="658562"/>
            <a:chExt cx="9487883" cy="4725411"/>
          </a:xfrm>
        </p:grpSpPr>
        <p:pic>
          <p:nvPicPr>
            <p:cNvPr id="86" name="Picture 85"/>
            <p:cNvPicPr>
              <a:picLocks noChangeAspect="1"/>
            </p:cNvPicPr>
            <p:nvPr userDrawn="1"/>
          </p:nvPicPr>
          <p:blipFill>
            <a:blip r:embed="rId5">
              <a:alphaModFix amt="6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5233" y="658562"/>
              <a:ext cx="9487883" cy="4725411"/>
            </a:xfrm>
            <a:prstGeom prst="trapezoid">
              <a:avLst>
                <a:gd name="adj" fmla="val 0"/>
              </a:avLst>
            </a:prstGeom>
          </p:spPr>
        </p:pic>
        <p:grpSp>
          <p:nvGrpSpPr>
            <p:cNvPr id="87" name="Group 86"/>
            <p:cNvGrpSpPr/>
            <p:nvPr userDrawn="1"/>
          </p:nvGrpSpPr>
          <p:grpSpPr>
            <a:xfrm>
              <a:off x="1674327" y="2274851"/>
              <a:ext cx="188768" cy="361833"/>
              <a:chOff x="-1994126" y="1399268"/>
              <a:chExt cx="525462" cy="985838"/>
            </a:xfrm>
          </p:grpSpPr>
          <p:sp>
            <p:nvSpPr>
              <p:cNvPr id="115" name="Freeform 5"/>
              <p:cNvSpPr>
                <a:spLocks/>
              </p:cNvSpPr>
              <p:nvPr/>
            </p:nvSpPr>
            <p:spPr bwMode="auto">
              <a:xfrm>
                <a:off x="-1994126" y="1399268"/>
                <a:ext cx="525462" cy="985838"/>
              </a:xfrm>
              <a:custGeom>
                <a:avLst/>
                <a:gdLst>
                  <a:gd name="T0" fmla="*/ 140 w 140"/>
                  <a:gd name="T1" fmla="*/ 70 h 262"/>
                  <a:gd name="T2" fmla="*/ 136 w 140"/>
                  <a:gd name="T3" fmla="*/ 95 h 262"/>
                  <a:gd name="T4" fmla="*/ 66 w 140"/>
                  <a:gd name="T5" fmla="*/ 262 h 262"/>
                  <a:gd name="T6" fmla="*/ 4 w 140"/>
                  <a:gd name="T7" fmla="*/ 92 h 262"/>
                  <a:gd name="T8" fmla="*/ 0 w 140"/>
                  <a:gd name="T9" fmla="*/ 70 h 262"/>
                  <a:gd name="T10" fmla="*/ 70 w 140"/>
                  <a:gd name="T11" fmla="*/ 0 h 262"/>
                  <a:gd name="T12" fmla="*/ 140 w 140"/>
                  <a:gd name="T13" fmla="*/ 70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62">
                    <a:moveTo>
                      <a:pt x="140" y="70"/>
                    </a:moveTo>
                    <a:cubicBezTo>
                      <a:pt x="140" y="79"/>
                      <a:pt x="139" y="87"/>
                      <a:pt x="136" y="95"/>
                    </a:cubicBezTo>
                    <a:cubicBezTo>
                      <a:pt x="127" y="122"/>
                      <a:pt x="66" y="262"/>
                      <a:pt x="66" y="262"/>
                    </a:cubicBezTo>
                    <a:cubicBezTo>
                      <a:pt x="66" y="262"/>
                      <a:pt x="9" y="109"/>
                      <a:pt x="4" y="92"/>
                    </a:cubicBezTo>
                    <a:cubicBezTo>
                      <a:pt x="2" y="85"/>
                      <a:pt x="0" y="78"/>
                      <a:pt x="0" y="70"/>
                    </a:cubicBezTo>
                    <a:cubicBezTo>
                      <a:pt x="0" y="31"/>
                      <a:pt x="32" y="0"/>
                      <a:pt x="70" y="0"/>
                    </a:cubicBezTo>
                    <a:cubicBezTo>
                      <a:pt x="109" y="0"/>
                      <a:pt x="140" y="31"/>
                      <a:pt x="140" y="70"/>
                    </a:cubicBezTo>
                    <a:close/>
                  </a:path>
                </a:pathLst>
              </a:custGeom>
              <a:solidFill>
                <a:srgbClr val="E15D2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16" name="Oval 6"/>
              <p:cNvSpPr>
                <a:spLocks noChangeArrowheads="1"/>
              </p:cNvSpPr>
              <p:nvPr/>
            </p:nvSpPr>
            <p:spPr bwMode="auto">
              <a:xfrm>
                <a:off x="-1863952" y="1531031"/>
                <a:ext cx="268287" cy="2667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  <p:grpSp>
          <p:nvGrpSpPr>
            <p:cNvPr id="88" name="Group 87"/>
            <p:cNvGrpSpPr/>
            <p:nvPr userDrawn="1"/>
          </p:nvGrpSpPr>
          <p:grpSpPr>
            <a:xfrm>
              <a:off x="1740462" y="2443835"/>
              <a:ext cx="187035" cy="360245"/>
              <a:chOff x="1387249" y="1191305"/>
              <a:chExt cx="525462" cy="990600"/>
            </a:xfrm>
          </p:grpSpPr>
          <p:sp>
            <p:nvSpPr>
              <p:cNvPr id="113" name="Freeform 11"/>
              <p:cNvSpPr>
                <a:spLocks/>
              </p:cNvSpPr>
              <p:nvPr/>
            </p:nvSpPr>
            <p:spPr bwMode="auto">
              <a:xfrm>
                <a:off x="1387249" y="1191305"/>
                <a:ext cx="525462" cy="990600"/>
              </a:xfrm>
              <a:custGeom>
                <a:avLst/>
                <a:gdLst>
                  <a:gd name="T0" fmla="*/ 140 w 140"/>
                  <a:gd name="T1" fmla="*/ 71 h 263"/>
                  <a:gd name="T2" fmla="*/ 136 w 140"/>
                  <a:gd name="T3" fmla="*/ 95 h 263"/>
                  <a:gd name="T4" fmla="*/ 66 w 140"/>
                  <a:gd name="T5" fmla="*/ 263 h 263"/>
                  <a:gd name="T6" fmla="*/ 3 w 140"/>
                  <a:gd name="T7" fmla="*/ 92 h 263"/>
                  <a:gd name="T8" fmla="*/ 0 w 140"/>
                  <a:gd name="T9" fmla="*/ 71 h 263"/>
                  <a:gd name="T10" fmla="*/ 70 w 140"/>
                  <a:gd name="T11" fmla="*/ 0 h 263"/>
                  <a:gd name="T12" fmla="*/ 140 w 140"/>
                  <a:gd name="T13" fmla="*/ 71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63">
                    <a:moveTo>
                      <a:pt x="140" y="71"/>
                    </a:moveTo>
                    <a:cubicBezTo>
                      <a:pt x="140" y="79"/>
                      <a:pt x="138" y="87"/>
                      <a:pt x="136" y="95"/>
                    </a:cubicBezTo>
                    <a:cubicBezTo>
                      <a:pt x="126" y="122"/>
                      <a:pt x="66" y="263"/>
                      <a:pt x="66" y="263"/>
                    </a:cubicBezTo>
                    <a:cubicBezTo>
                      <a:pt x="66" y="263"/>
                      <a:pt x="8" y="110"/>
                      <a:pt x="3" y="92"/>
                    </a:cubicBezTo>
                    <a:cubicBezTo>
                      <a:pt x="1" y="85"/>
                      <a:pt x="0" y="78"/>
                      <a:pt x="0" y="71"/>
                    </a:cubicBezTo>
                    <a:cubicBezTo>
                      <a:pt x="0" y="32"/>
                      <a:pt x="31" y="0"/>
                      <a:pt x="70" y="0"/>
                    </a:cubicBezTo>
                    <a:cubicBezTo>
                      <a:pt x="109" y="0"/>
                      <a:pt x="140" y="32"/>
                      <a:pt x="140" y="71"/>
                    </a:cubicBezTo>
                    <a:close/>
                  </a:path>
                </a:pathLst>
              </a:custGeom>
              <a:solidFill>
                <a:srgbClr val="FEBB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14" name="Oval 12"/>
              <p:cNvSpPr>
                <a:spLocks noChangeArrowheads="1"/>
              </p:cNvSpPr>
              <p:nvPr/>
            </p:nvSpPr>
            <p:spPr bwMode="auto">
              <a:xfrm>
                <a:off x="1519011" y="1323068"/>
                <a:ext cx="261937" cy="2682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  <p:grpSp>
          <p:nvGrpSpPr>
            <p:cNvPr id="89" name="Group 88"/>
            <p:cNvGrpSpPr/>
            <p:nvPr userDrawn="1"/>
          </p:nvGrpSpPr>
          <p:grpSpPr>
            <a:xfrm>
              <a:off x="2235524" y="2500361"/>
              <a:ext cx="187035" cy="360245"/>
              <a:chOff x="1086061" y="1463637"/>
              <a:chExt cx="525462" cy="990599"/>
            </a:xfrm>
          </p:grpSpPr>
          <p:sp>
            <p:nvSpPr>
              <p:cNvPr id="111" name="Freeform 11"/>
              <p:cNvSpPr>
                <a:spLocks/>
              </p:cNvSpPr>
              <p:nvPr/>
            </p:nvSpPr>
            <p:spPr bwMode="auto">
              <a:xfrm>
                <a:off x="1086061" y="1463637"/>
                <a:ext cx="525462" cy="990599"/>
              </a:xfrm>
              <a:custGeom>
                <a:avLst/>
                <a:gdLst>
                  <a:gd name="T0" fmla="*/ 140 w 140"/>
                  <a:gd name="T1" fmla="*/ 71 h 263"/>
                  <a:gd name="T2" fmla="*/ 136 w 140"/>
                  <a:gd name="T3" fmla="*/ 95 h 263"/>
                  <a:gd name="T4" fmla="*/ 66 w 140"/>
                  <a:gd name="T5" fmla="*/ 263 h 263"/>
                  <a:gd name="T6" fmla="*/ 3 w 140"/>
                  <a:gd name="T7" fmla="*/ 92 h 263"/>
                  <a:gd name="T8" fmla="*/ 0 w 140"/>
                  <a:gd name="T9" fmla="*/ 71 h 263"/>
                  <a:gd name="T10" fmla="*/ 70 w 140"/>
                  <a:gd name="T11" fmla="*/ 0 h 263"/>
                  <a:gd name="T12" fmla="*/ 140 w 140"/>
                  <a:gd name="T13" fmla="*/ 71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63">
                    <a:moveTo>
                      <a:pt x="140" y="71"/>
                    </a:moveTo>
                    <a:cubicBezTo>
                      <a:pt x="140" y="79"/>
                      <a:pt x="138" y="87"/>
                      <a:pt x="136" y="95"/>
                    </a:cubicBezTo>
                    <a:cubicBezTo>
                      <a:pt x="126" y="122"/>
                      <a:pt x="66" y="263"/>
                      <a:pt x="66" y="263"/>
                    </a:cubicBezTo>
                    <a:cubicBezTo>
                      <a:pt x="66" y="263"/>
                      <a:pt x="8" y="110"/>
                      <a:pt x="3" y="92"/>
                    </a:cubicBezTo>
                    <a:cubicBezTo>
                      <a:pt x="1" y="85"/>
                      <a:pt x="0" y="78"/>
                      <a:pt x="0" y="71"/>
                    </a:cubicBezTo>
                    <a:cubicBezTo>
                      <a:pt x="0" y="32"/>
                      <a:pt x="31" y="0"/>
                      <a:pt x="70" y="0"/>
                    </a:cubicBezTo>
                    <a:cubicBezTo>
                      <a:pt x="109" y="0"/>
                      <a:pt x="140" y="32"/>
                      <a:pt x="140" y="71"/>
                    </a:cubicBezTo>
                    <a:close/>
                  </a:path>
                </a:pathLst>
              </a:custGeom>
              <a:solidFill>
                <a:srgbClr val="1B41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12" name="Oval 12"/>
              <p:cNvSpPr>
                <a:spLocks noChangeArrowheads="1"/>
              </p:cNvSpPr>
              <p:nvPr/>
            </p:nvSpPr>
            <p:spPr bwMode="auto">
              <a:xfrm>
                <a:off x="1217823" y="1595401"/>
                <a:ext cx="261937" cy="26828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  <p:grpSp>
          <p:nvGrpSpPr>
            <p:cNvPr id="90" name="Group 89"/>
            <p:cNvGrpSpPr/>
            <p:nvPr userDrawn="1"/>
          </p:nvGrpSpPr>
          <p:grpSpPr>
            <a:xfrm>
              <a:off x="6224559" y="2767033"/>
              <a:ext cx="187035" cy="360245"/>
              <a:chOff x="2073854" y="1134222"/>
              <a:chExt cx="525462" cy="990600"/>
            </a:xfrm>
          </p:grpSpPr>
          <p:sp>
            <p:nvSpPr>
              <p:cNvPr id="109" name="Freeform 11"/>
              <p:cNvSpPr>
                <a:spLocks/>
              </p:cNvSpPr>
              <p:nvPr/>
            </p:nvSpPr>
            <p:spPr bwMode="auto">
              <a:xfrm>
                <a:off x="2073854" y="1134222"/>
                <a:ext cx="525462" cy="990600"/>
              </a:xfrm>
              <a:custGeom>
                <a:avLst/>
                <a:gdLst>
                  <a:gd name="T0" fmla="*/ 140 w 140"/>
                  <a:gd name="T1" fmla="*/ 71 h 263"/>
                  <a:gd name="T2" fmla="*/ 136 w 140"/>
                  <a:gd name="T3" fmla="*/ 95 h 263"/>
                  <a:gd name="T4" fmla="*/ 66 w 140"/>
                  <a:gd name="T5" fmla="*/ 263 h 263"/>
                  <a:gd name="T6" fmla="*/ 3 w 140"/>
                  <a:gd name="T7" fmla="*/ 92 h 263"/>
                  <a:gd name="T8" fmla="*/ 0 w 140"/>
                  <a:gd name="T9" fmla="*/ 71 h 263"/>
                  <a:gd name="T10" fmla="*/ 70 w 140"/>
                  <a:gd name="T11" fmla="*/ 0 h 263"/>
                  <a:gd name="T12" fmla="*/ 140 w 140"/>
                  <a:gd name="T13" fmla="*/ 71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63">
                    <a:moveTo>
                      <a:pt x="140" y="71"/>
                    </a:moveTo>
                    <a:cubicBezTo>
                      <a:pt x="140" y="79"/>
                      <a:pt x="138" y="87"/>
                      <a:pt x="136" y="95"/>
                    </a:cubicBezTo>
                    <a:cubicBezTo>
                      <a:pt x="126" y="122"/>
                      <a:pt x="66" y="263"/>
                      <a:pt x="66" y="263"/>
                    </a:cubicBezTo>
                    <a:cubicBezTo>
                      <a:pt x="66" y="263"/>
                      <a:pt x="8" y="110"/>
                      <a:pt x="3" y="92"/>
                    </a:cubicBezTo>
                    <a:cubicBezTo>
                      <a:pt x="1" y="85"/>
                      <a:pt x="0" y="78"/>
                      <a:pt x="0" y="71"/>
                    </a:cubicBezTo>
                    <a:cubicBezTo>
                      <a:pt x="0" y="32"/>
                      <a:pt x="31" y="0"/>
                      <a:pt x="70" y="0"/>
                    </a:cubicBezTo>
                    <a:cubicBezTo>
                      <a:pt x="109" y="0"/>
                      <a:pt x="140" y="32"/>
                      <a:pt x="140" y="71"/>
                    </a:cubicBezTo>
                    <a:close/>
                  </a:path>
                </a:pathLst>
              </a:custGeom>
              <a:solidFill>
                <a:srgbClr val="007D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10" name="Oval 12"/>
              <p:cNvSpPr>
                <a:spLocks noChangeArrowheads="1"/>
              </p:cNvSpPr>
              <p:nvPr/>
            </p:nvSpPr>
            <p:spPr bwMode="auto">
              <a:xfrm>
                <a:off x="2205616" y="1265984"/>
                <a:ext cx="261937" cy="268289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  <p:grpSp>
          <p:nvGrpSpPr>
            <p:cNvPr id="91" name="Group 90"/>
            <p:cNvGrpSpPr/>
            <p:nvPr userDrawn="1"/>
          </p:nvGrpSpPr>
          <p:grpSpPr>
            <a:xfrm>
              <a:off x="6857006" y="2767033"/>
              <a:ext cx="187035" cy="360245"/>
              <a:chOff x="1387249" y="1191305"/>
              <a:chExt cx="525462" cy="990600"/>
            </a:xfrm>
          </p:grpSpPr>
          <p:sp>
            <p:nvSpPr>
              <p:cNvPr id="107" name="Freeform 11"/>
              <p:cNvSpPr>
                <a:spLocks/>
              </p:cNvSpPr>
              <p:nvPr/>
            </p:nvSpPr>
            <p:spPr bwMode="auto">
              <a:xfrm>
                <a:off x="1387249" y="1191305"/>
                <a:ext cx="525462" cy="990600"/>
              </a:xfrm>
              <a:custGeom>
                <a:avLst/>
                <a:gdLst>
                  <a:gd name="T0" fmla="*/ 140 w 140"/>
                  <a:gd name="T1" fmla="*/ 71 h 263"/>
                  <a:gd name="T2" fmla="*/ 136 w 140"/>
                  <a:gd name="T3" fmla="*/ 95 h 263"/>
                  <a:gd name="T4" fmla="*/ 66 w 140"/>
                  <a:gd name="T5" fmla="*/ 263 h 263"/>
                  <a:gd name="T6" fmla="*/ 3 w 140"/>
                  <a:gd name="T7" fmla="*/ 92 h 263"/>
                  <a:gd name="T8" fmla="*/ 0 w 140"/>
                  <a:gd name="T9" fmla="*/ 71 h 263"/>
                  <a:gd name="T10" fmla="*/ 70 w 140"/>
                  <a:gd name="T11" fmla="*/ 0 h 263"/>
                  <a:gd name="T12" fmla="*/ 140 w 140"/>
                  <a:gd name="T13" fmla="*/ 71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63">
                    <a:moveTo>
                      <a:pt x="140" y="71"/>
                    </a:moveTo>
                    <a:cubicBezTo>
                      <a:pt x="140" y="79"/>
                      <a:pt x="138" y="87"/>
                      <a:pt x="136" y="95"/>
                    </a:cubicBezTo>
                    <a:cubicBezTo>
                      <a:pt x="126" y="122"/>
                      <a:pt x="66" y="263"/>
                      <a:pt x="66" y="263"/>
                    </a:cubicBezTo>
                    <a:cubicBezTo>
                      <a:pt x="66" y="263"/>
                      <a:pt x="8" y="110"/>
                      <a:pt x="3" y="92"/>
                    </a:cubicBezTo>
                    <a:cubicBezTo>
                      <a:pt x="1" y="85"/>
                      <a:pt x="0" y="78"/>
                      <a:pt x="0" y="71"/>
                    </a:cubicBezTo>
                    <a:cubicBezTo>
                      <a:pt x="0" y="32"/>
                      <a:pt x="31" y="0"/>
                      <a:pt x="70" y="0"/>
                    </a:cubicBezTo>
                    <a:cubicBezTo>
                      <a:pt x="109" y="0"/>
                      <a:pt x="140" y="32"/>
                      <a:pt x="140" y="71"/>
                    </a:cubicBezTo>
                    <a:close/>
                  </a:path>
                </a:pathLst>
              </a:custGeom>
              <a:solidFill>
                <a:srgbClr val="0070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08" name="Oval 12"/>
              <p:cNvSpPr>
                <a:spLocks noChangeArrowheads="1"/>
              </p:cNvSpPr>
              <p:nvPr/>
            </p:nvSpPr>
            <p:spPr bwMode="auto">
              <a:xfrm>
                <a:off x="1519011" y="1323068"/>
                <a:ext cx="261937" cy="2682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  <p:grpSp>
          <p:nvGrpSpPr>
            <p:cNvPr id="92" name="Group 91"/>
            <p:cNvGrpSpPr/>
            <p:nvPr userDrawn="1"/>
          </p:nvGrpSpPr>
          <p:grpSpPr>
            <a:xfrm>
              <a:off x="6775924" y="2916688"/>
              <a:ext cx="187035" cy="360245"/>
              <a:chOff x="1387249" y="1191305"/>
              <a:chExt cx="525462" cy="990600"/>
            </a:xfrm>
          </p:grpSpPr>
          <p:sp>
            <p:nvSpPr>
              <p:cNvPr id="105" name="Freeform 11"/>
              <p:cNvSpPr>
                <a:spLocks/>
              </p:cNvSpPr>
              <p:nvPr/>
            </p:nvSpPr>
            <p:spPr bwMode="auto">
              <a:xfrm>
                <a:off x="1387249" y="1191305"/>
                <a:ext cx="525462" cy="990600"/>
              </a:xfrm>
              <a:custGeom>
                <a:avLst/>
                <a:gdLst>
                  <a:gd name="T0" fmla="*/ 140 w 140"/>
                  <a:gd name="T1" fmla="*/ 71 h 263"/>
                  <a:gd name="T2" fmla="*/ 136 w 140"/>
                  <a:gd name="T3" fmla="*/ 95 h 263"/>
                  <a:gd name="T4" fmla="*/ 66 w 140"/>
                  <a:gd name="T5" fmla="*/ 263 h 263"/>
                  <a:gd name="T6" fmla="*/ 3 w 140"/>
                  <a:gd name="T7" fmla="*/ 92 h 263"/>
                  <a:gd name="T8" fmla="*/ 0 w 140"/>
                  <a:gd name="T9" fmla="*/ 71 h 263"/>
                  <a:gd name="T10" fmla="*/ 70 w 140"/>
                  <a:gd name="T11" fmla="*/ 0 h 263"/>
                  <a:gd name="T12" fmla="*/ 140 w 140"/>
                  <a:gd name="T13" fmla="*/ 71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63">
                    <a:moveTo>
                      <a:pt x="140" y="71"/>
                    </a:moveTo>
                    <a:cubicBezTo>
                      <a:pt x="140" y="79"/>
                      <a:pt x="138" y="87"/>
                      <a:pt x="136" y="95"/>
                    </a:cubicBezTo>
                    <a:cubicBezTo>
                      <a:pt x="126" y="122"/>
                      <a:pt x="66" y="263"/>
                      <a:pt x="66" y="263"/>
                    </a:cubicBezTo>
                    <a:cubicBezTo>
                      <a:pt x="66" y="263"/>
                      <a:pt x="8" y="110"/>
                      <a:pt x="3" y="92"/>
                    </a:cubicBezTo>
                    <a:cubicBezTo>
                      <a:pt x="1" y="85"/>
                      <a:pt x="0" y="78"/>
                      <a:pt x="0" y="71"/>
                    </a:cubicBezTo>
                    <a:cubicBezTo>
                      <a:pt x="0" y="32"/>
                      <a:pt x="31" y="0"/>
                      <a:pt x="70" y="0"/>
                    </a:cubicBezTo>
                    <a:cubicBezTo>
                      <a:pt x="109" y="0"/>
                      <a:pt x="140" y="32"/>
                      <a:pt x="140" y="71"/>
                    </a:cubicBezTo>
                    <a:close/>
                  </a:path>
                </a:pathLst>
              </a:custGeom>
              <a:solidFill>
                <a:srgbClr val="F9A535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06" name="Oval 12"/>
              <p:cNvSpPr>
                <a:spLocks noChangeArrowheads="1"/>
              </p:cNvSpPr>
              <p:nvPr/>
            </p:nvSpPr>
            <p:spPr bwMode="auto">
              <a:xfrm>
                <a:off x="1519011" y="1323068"/>
                <a:ext cx="261937" cy="2682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  <p:grpSp>
          <p:nvGrpSpPr>
            <p:cNvPr id="93" name="Group 92"/>
            <p:cNvGrpSpPr/>
            <p:nvPr userDrawn="1"/>
          </p:nvGrpSpPr>
          <p:grpSpPr>
            <a:xfrm>
              <a:off x="4713704" y="1743233"/>
              <a:ext cx="187035" cy="360245"/>
              <a:chOff x="1387249" y="1191305"/>
              <a:chExt cx="525462" cy="990600"/>
            </a:xfrm>
          </p:grpSpPr>
          <p:sp>
            <p:nvSpPr>
              <p:cNvPr id="103" name="Freeform 11"/>
              <p:cNvSpPr>
                <a:spLocks/>
              </p:cNvSpPr>
              <p:nvPr/>
            </p:nvSpPr>
            <p:spPr bwMode="auto">
              <a:xfrm>
                <a:off x="1387249" y="1191305"/>
                <a:ext cx="525462" cy="990600"/>
              </a:xfrm>
              <a:custGeom>
                <a:avLst/>
                <a:gdLst>
                  <a:gd name="T0" fmla="*/ 140 w 140"/>
                  <a:gd name="T1" fmla="*/ 71 h 263"/>
                  <a:gd name="T2" fmla="*/ 136 w 140"/>
                  <a:gd name="T3" fmla="*/ 95 h 263"/>
                  <a:gd name="T4" fmla="*/ 66 w 140"/>
                  <a:gd name="T5" fmla="*/ 263 h 263"/>
                  <a:gd name="T6" fmla="*/ 3 w 140"/>
                  <a:gd name="T7" fmla="*/ 92 h 263"/>
                  <a:gd name="T8" fmla="*/ 0 w 140"/>
                  <a:gd name="T9" fmla="*/ 71 h 263"/>
                  <a:gd name="T10" fmla="*/ 70 w 140"/>
                  <a:gd name="T11" fmla="*/ 0 h 263"/>
                  <a:gd name="T12" fmla="*/ 140 w 140"/>
                  <a:gd name="T13" fmla="*/ 71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63">
                    <a:moveTo>
                      <a:pt x="140" y="71"/>
                    </a:moveTo>
                    <a:cubicBezTo>
                      <a:pt x="140" y="79"/>
                      <a:pt x="138" y="87"/>
                      <a:pt x="136" y="95"/>
                    </a:cubicBezTo>
                    <a:cubicBezTo>
                      <a:pt x="126" y="122"/>
                      <a:pt x="66" y="263"/>
                      <a:pt x="66" y="263"/>
                    </a:cubicBezTo>
                    <a:cubicBezTo>
                      <a:pt x="66" y="263"/>
                      <a:pt x="8" y="110"/>
                      <a:pt x="3" y="92"/>
                    </a:cubicBezTo>
                    <a:cubicBezTo>
                      <a:pt x="1" y="85"/>
                      <a:pt x="0" y="78"/>
                      <a:pt x="0" y="71"/>
                    </a:cubicBezTo>
                    <a:cubicBezTo>
                      <a:pt x="0" y="32"/>
                      <a:pt x="31" y="0"/>
                      <a:pt x="70" y="0"/>
                    </a:cubicBezTo>
                    <a:cubicBezTo>
                      <a:pt x="109" y="0"/>
                      <a:pt x="140" y="32"/>
                      <a:pt x="140" y="71"/>
                    </a:cubicBezTo>
                    <a:close/>
                  </a:path>
                </a:pathLst>
              </a:custGeom>
              <a:solidFill>
                <a:srgbClr val="7030A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04" name="Oval 12"/>
              <p:cNvSpPr>
                <a:spLocks noChangeArrowheads="1"/>
              </p:cNvSpPr>
              <p:nvPr/>
            </p:nvSpPr>
            <p:spPr bwMode="auto">
              <a:xfrm>
                <a:off x="1519011" y="1323068"/>
                <a:ext cx="261937" cy="2682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  <p:grpSp>
          <p:nvGrpSpPr>
            <p:cNvPr id="94" name="Group 93"/>
            <p:cNvGrpSpPr/>
            <p:nvPr userDrawn="1"/>
          </p:nvGrpSpPr>
          <p:grpSpPr>
            <a:xfrm>
              <a:off x="7562750" y="3424057"/>
              <a:ext cx="187035" cy="360245"/>
              <a:chOff x="1387249" y="1191305"/>
              <a:chExt cx="525462" cy="990600"/>
            </a:xfrm>
          </p:grpSpPr>
          <p:sp>
            <p:nvSpPr>
              <p:cNvPr id="101" name="Freeform 11"/>
              <p:cNvSpPr>
                <a:spLocks/>
              </p:cNvSpPr>
              <p:nvPr/>
            </p:nvSpPr>
            <p:spPr bwMode="auto">
              <a:xfrm>
                <a:off x="1387249" y="1191305"/>
                <a:ext cx="525462" cy="990600"/>
              </a:xfrm>
              <a:custGeom>
                <a:avLst/>
                <a:gdLst>
                  <a:gd name="T0" fmla="*/ 140 w 140"/>
                  <a:gd name="T1" fmla="*/ 71 h 263"/>
                  <a:gd name="T2" fmla="*/ 136 w 140"/>
                  <a:gd name="T3" fmla="*/ 95 h 263"/>
                  <a:gd name="T4" fmla="*/ 66 w 140"/>
                  <a:gd name="T5" fmla="*/ 263 h 263"/>
                  <a:gd name="T6" fmla="*/ 3 w 140"/>
                  <a:gd name="T7" fmla="*/ 92 h 263"/>
                  <a:gd name="T8" fmla="*/ 0 w 140"/>
                  <a:gd name="T9" fmla="*/ 71 h 263"/>
                  <a:gd name="T10" fmla="*/ 70 w 140"/>
                  <a:gd name="T11" fmla="*/ 0 h 263"/>
                  <a:gd name="T12" fmla="*/ 140 w 140"/>
                  <a:gd name="T13" fmla="*/ 71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63">
                    <a:moveTo>
                      <a:pt x="140" y="71"/>
                    </a:moveTo>
                    <a:cubicBezTo>
                      <a:pt x="140" y="79"/>
                      <a:pt x="138" y="87"/>
                      <a:pt x="136" y="95"/>
                    </a:cubicBezTo>
                    <a:cubicBezTo>
                      <a:pt x="126" y="122"/>
                      <a:pt x="66" y="263"/>
                      <a:pt x="66" y="263"/>
                    </a:cubicBezTo>
                    <a:cubicBezTo>
                      <a:pt x="66" y="263"/>
                      <a:pt x="8" y="110"/>
                      <a:pt x="3" y="92"/>
                    </a:cubicBezTo>
                    <a:cubicBezTo>
                      <a:pt x="1" y="85"/>
                      <a:pt x="0" y="78"/>
                      <a:pt x="0" y="71"/>
                    </a:cubicBezTo>
                    <a:cubicBezTo>
                      <a:pt x="0" y="32"/>
                      <a:pt x="31" y="0"/>
                      <a:pt x="70" y="0"/>
                    </a:cubicBezTo>
                    <a:cubicBezTo>
                      <a:pt x="109" y="0"/>
                      <a:pt x="140" y="32"/>
                      <a:pt x="140" y="71"/>
                    </a:cubicBezTo>
                    <a:close/>
                  </a:path>
                </a:pathLst>
              </a:custGeom>
              <a:solidFill>
                <a:srgbClr val="08705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02" name="Oval 12"/>
              <p:cNvSpPr>
                <a:spLocks noChangeArrowheads="1"/>
              </p:cNvSpPr>
              <p:nvPr/>
            </p:nvSpPr>
            <p:spPr bwMode="auto">
              <a:xfrm>
                <a:off x="1519011" y="1323068"/>
                <a:ext cx="261937" cy="2682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  <p:grpSp>
          <p:nvGrpSpPr>
            <p:cNvPr id="95" name="Group 94"/>
            <p:cNvGrpSpPr/>
            <p:nvPr userDrawn="1"/>
          </p:nvGrpSpPr>
          <p:grpSpPr>
            <a:xfrm>
              <a:off x="6843791" y="2905166"/>
              <a:ext cx="187035" cy="360245"/>
              <a:chOff x="1387249" y="1191305"/>
              <a:chExt cx="525462" cy="990600"/>
            </a:xfrm>
          </p:grpSpPr>
          <p:sp>
            <p:nvSpPr>
              <p:cNvPr id="99" name="Freeform 11"/>
              <p:cNvSpPr>
                <a:spLocks/>
              </p:cNvSpPr>
              <p:nvPr/>
            </p:nvSpPr>
            <p:spPr bwMode="auto">
              <a:xfrm>
                <a:off x="1387249" y="1191305"/>
                <a:ext cx="525462" cy="990600"/>
              </a:xfrm>
              <a:custGeom>
                <a:avLst/>
                <a:gdLst>
                  <a:gd name="T0" fmla="*/ 140 w 140"/>
                  <a:gd name="T1" fmla="*/ 71 h 263"/>
                  <a:gd name="T2" fmla="*/ 136 w 140"/>
                  <a:gd name="T3" fmla="*/ 95 h 263"/>
                  <a:gd name="T4" fmla="*/ 66 w 140"/>
                  <a:gd name="T5" fmla="*/ 263 h 263"/>
                  <a:gd name="T6" fmla="*/ 3 w 140"/>
                  <a:gd name="T7" fmla="*/ 92 h 263"/>
                  <a:gd name="T8" fmla="*/ 0 w 140"/>
                  <a:gd name="T9" fmla="*/ 71 h 263"/>
                  <a:gd name="T10" fmla="*/ 70 w 140"/>
                  <a:gd name="T11" fmla="*/ 0 h 263"/>
                  <a:gd name="T12" fmla="*/ 140 w 140"/>
                  <a:gd name="T13" fmla="*/ 71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63">
                    <a:moveTo>
                      <a:pt x="140" y="71"/>
                    </a:moveTo>
                    <a:cubicBezTo>
                      <a:pt x="140" y="79"/>
                      <a:pt x="138" y="87"/>
                      <a:pt x="136" y="95"/>
                    </a:cubicBezTo>
                    <a:cubicBezTo>
                      <a:pt x="126" y="122"/>
                      <a:pt x="66" y="263"/>
                      <a:pt x="66" y="263"/>
                    </a:cubicBezTo>
                    <a:cubicBezTo>
                      <a:pt x="66" y="263"/>
                      <a:pt x="8" y="110"/>
                      <a:pt x="3" y="92"/>
                    </a:cubicBezTo>
                    <a:cubicBezTo>
                      <a:pt x="1" y="85"/>
                      <a:pt x="0" y="78"/>
                      <a:pt x="0" y="71"/>
                    </a:cubicBezTo>
                    <a:cubicBezTo>
                      <a:pt x="0" y="32"/>
                      <a:pt x="31" y="0"/>
                      <a:pt x="70" y="0"/>
                    </a:cubicBezTo>
                    <a:cubicBezTo>
                      <a:pt x="109" y="0"/>
                      <a:pt x="140" y="32"/>
                      <a:pt x="140" y="71"/>
                    </a:cubicBezTo>
                    <a:close/>
                  </a:path>
                </a:pathLst>
              </a:custGeom>
              <a:solidFill>
                <a:srgbClr val="007D9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100" name="Oval 12"/>
              <p:cNvSpPr>
                <a:spLocks noChangeArrowheads="1"/>
              </p:cNvSpPr>
              <p:nvPr/>
            </p:nvSpPr>
            <p:spPr bwMode="auto">
              <a:xfrm>
                <a:off x="1519011" y="1323068"/>
                <a:ext cx="261937" cy="2682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  <p:grpSp>
          <p:nvGrpSpPr>
            <p:cNvPr id="96" name="Group 95"/>
            <p:cNvGrpSpPr/>
            <p:nvPr userDrawn="1"/>
          </p:nvGrpSpPr>
          <p:grpSpPr>
            <a:xfrm>
              <a:off x="6857005" y="3004321"/>
              <a:ext cx="187035" cy="360245"/>
              <a:chOff x="1387249" y="1191305"/>
              <a:chExt cx="525462" cy="990600"/>
            </a:xfrm>
          </p:grpSpPr>
          <p:sp>
            <p:nvSpPr>
              <p:cNvPr id="97" name="Freeform 11"/>
              <p:cNvSpPr>
                <a:spLocks/>
              </p:cNvSpPr>
              <p:nvPr/>
            </p:nvSpPr>
            <p:spPr bwMode="auto">
              <a:xfrm>
                <a:off x="1387249" y="1191305"/>
                <a:ext cx="525462" cy="990600"/>
              </a:xfrm>
              <a:custGeom>
                <a:avLst/>
                <a:gdLst>
                  <a:gd name="T0" fmla="*/ 140 w 140"/>
                  <a:gd name="T1" fmla="*/ 71 h 263"/>
                  <a:gd name="T2" fmla="*/ 136 w 140"/>
                  <a:gd name="T3" fmla="*/ 95 h 263"/>
                  <a:gd name="T4" fmla="*/ 66 w 140"/>
                  <a:gd name="T5" fmla="*/ 263 h 263"/>
                  <a:gd name="T6" fmla="*/ 3 w 140"/>
                  <a:gd name="T7" fmla="*/ 92 h 263"/>
                  <a:gd name="T8" fmla="*/ 0 w 140"/>
                  <a:gd name="T9" fmla="*/ 71 h 263"/>
                  <a:gd name="T10" fmla="*/ 70 w 140"/>
                  <a:gd name="T11" fmla="*/ 0 h 263"/>
                  <a:gd name="T12" fmla="*/ 140 w 140"/>
                  <a:gd name="T13" fmla="*/ 71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0" h="263">
                    <a:moveTo>
                      <a:pt x="140" y="71"/>
                    </a:moveTo>
                    <a:cubicBezTo>
                      <a:pt x="140" y="79"/>
                      <a:pt x="138" y="87"/>
                      <a:pt x="136" y="95"/>
                    </a:cubicBezTo>
                    <a:cubicBezTo>
                      <a:pt x="126" y="122"/>
                      <a:pt x="66" y="263"/>
                      <a:pt x="66" y="263"/>
                    </a:cubicBezTo>
                    <a:cubicBezTo>
                      <a:pt x="66" y="263"/>
                      <a:pt x="8" y="110"/>
                      <a:pt x="3" y="92"/>
                    </a:cubicBezTo>
                    <a:cubicBezTo>
                      <a:pt x="1" y="85"/>
                      <a:pt x="0" y="78"/>
                      <a:pt x="0" y="71"/>
                    </a:cubicBezTo>
                    <a:cubicBezTo>
                      <a:pt x="0" y="32"/>
                      <a:pt x="31" y="0"/>
                      <a:pt x="70" y="0"/>
                    </a:cubicBezTo>
                    <a:cubicBezTo>
                      <a:pt x="109" y="0"/>
                      <a:pt x="140" y="32"/>
                      <a:pt x="140" y="71"/>
                    </a:cubicBezTo>
                    <a:close/>
                  </a:path>
                </a:pathLst>
              </a:custGeom>
              <a:solidFill>
                <a:srgbClr val="087058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98" name="Oval 12"/>
              <p:cNvSpPr>
                <a:spLocks noChangeArrowheads="1"/>
              </p:cNvSpPr>
              <p:nvPr/>
            </p:nvSpPr>
            <p:spPr bwMode="auto">
              <a:xfrm>
                <a:off x="1519011" y="1323068"/>
                <a:ext cx="261937" cy="268288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21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</p:grpSp>
      <p:sp>
        <p:nvSpPr>
          <p:cNvPr id="135" name="TextBox 134"/>
          <p:cNvSpPr txBox="1"/>
          <p:nvPr userDrawn="1"/>
        </p:nvSpPr>
        <p:spPr>
          <a:xfrm>
            <a:off x="3897254" y="4596824"/>
            <a:ext cx="1172529" cy="210965"/>
          </a:xfrm>
          <a:prstGeom prst="rect">
            <a:avLst/>
          </a:prstGeom>
        </p:spPr>
        <p:txBody>
          <a:bodyPr vert="horz" wrap="none" lIns="76065" tIns="38032" rIns="76065" bIns="38032" rtlCol="0" anchor="ctr">
            <a:noAutofit/>
          </a:bodyPr>
          <a:lstStyle/>
          <a:p>
            <a:pPr algn="l"/>
            <a:r>
              <a:rPr lang="en-IN" sz="1331" b="0" i="0" dirty="0">
                <a:solidFill>
                  <a:srgbClr val="1B417B"/>
                </a:solidFill>
                <a:latin typeface="Avenir Roman" panose="020B0503020203020204"/>
                <a:ea typeface="Lato" charset="0"/>
                <a:cs typeface="Lato" charset="0"/>
              </a:rPr>
              <a:t>Contact :</a:t>
            </a:r>
          </a:p>
        </p:txBody>
      </p:sp>
      <p:cxnSp>
        <p:nvCxnSpPr>
          <p:cNvPr id="136" name="Straight Connector 135"/>
          <p:cNvCxnSpPr/>
          <p:nvPr userDrawn="1"/>
        </p:nvCxnSpPr>
        <p:spPr>
          <a:xfrm>
            <a:off x="3897254" y="5302574"/>
            <a:ext cx="2739364" cy="0"/>
          </a:xfrm>
          <a:prstGeom prst="line">
            <a:avLst/>
          </a:prstGeom>
          <a:ln w="12700">
            <a:solidFill>
              <a:srgbClr val="1B417B"/>
            </a:solidFill>
            <a:prstDash val="soli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7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3897254" y="4899493"/>
            <a:ext cx="2739364" cy="33932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99" b="1" i="0">
                <a:solidFill>
                  <a:srgbClr val="1B417B"/>
                </a:solidFill>
                <a:latin typeface="Avenir Roman" panose="020B0503020203020204"/>
                <a:ea typeface="Avenir Roman" panose="020B0503020203020204"/>
                <a:cs typeface="Avenir Roman" panose="020B0503020203020204"/>
              </a:defRPr>
            </a:lvl1pPr>
            <a:lvl2pPr marL="457006" indent="0">
              <a:buNone/>
              <a:defRPr sz="1200"/>
            </a:lvl2pPr>
            <a:lvl3pPr marL="914012" indent="0">
              <a:buNone/>
              <a:defRPr sz="1050"/>
            </a:lvl3pPr>
            <a:lvl4pPr marL="1371018" indent="0">
              <a:buNone/>
              <a:defRPr sz="900"/>
            </a:lvl4pPr>
            <a:lvl5pPr marL="1828023" indent="0">
              <a:buNone/>
              <a:defRPr sz="9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8" name="Text Placeholder 27"/>
          <p:cNvSpPr>
            <a:spLocks noGrp="1"/>
          </p:cNvSpPr>
          <p:nvPr>
            <p:ph type="body" sz="quarter" idx="15" hasCustomPrompt="1"/>
          </p:nvPr>
        </p:nvSpPr>
        <p:spPr>
          <a:xfrm>
            <a:off x="3897696" y="5414817"/>
            <a:ext cx="2738922" cy="74176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Aft>
                <a:spcPts val="1349"/>
              </a:spcAft>
              <a:buNone/>
              <a:defRPr sz="1349" baseline="0">
                <a:solidFill>
                  <a:srgbClr val="1B417B"/>
                </a:solidFill>
                <a:latin typeface="Avenir Roman" panose="020B0503020203020204"/>
              </a:defRPr>
            </a:lvl1pPr>
            <a:lvl2pPr marL="457006" indent="0">
              <a:buNone/>
              <a:defRPr sz="1349">
                <a:solidFill>
                  <a:schemeClr val="bg1"/>
                </a:solidFill>
              </a:defRPr>
            </a:lvl2pPr>
            <a:lvl3pPr marL="914012" indent="0">
              <a:buNone/>
              <a:defRPr sz="1200">
                <a:solidFill>
                  <a:schemeClr val="bg1"/>
                </a:solidFill>
              </a:defRPr>
            </a:lvl3pPr>
            <a:lvl4pPr marL="1371018" indent="0">
              <a:buNone/>
              <a:defRPr sz="1050">
                <a:solidFill>
                  <a:schemeClr val="bg1"/>
                </a:solidFill>
              </a:defRPr>
            </a:lvl4pPr>
            <a:lvl5pPr marL="1828023" indent="0"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Designation, </a:t>
            </a:r>
            <a:br>
              <a:rPr lang="en-US" dirty="0"/>
            </a:br>
            <a:r>
              <a:rPr lang="en-US" dirty="0"/>
              <a:t>Email address</a:t>
            </a:r>
          </a:p>
        </p:txBody>
      </p:sp>
    </p:spTree>
    <p:extLst>
      <p:ext uri="{BB962C8B-B14F-4D97-AF65-F5344CB8AC3E}">
        <p14:creationId xmlns:p14="http://schemas.microsoft.com/office/powerpoint/2010/main" val="804174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imated Title Slide v1- with Presenters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6C9CFB3-5B8B-4392-8A9E-E0AB59D632E8}"/>
              </a:ext>
            </a:extLst>
          </p:cNvPr>
          <p:cNvSpPr/>
          <p:nvPr userDrawn="1"/>
        </p:nvSpPr>
        <p:spPr>
          <a:xfrm>
            <a:off x="351131" y="6402296"/>
            <a:ext cx="326889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Avenir Roman"/>
                <a:cs typeface="Avenir Roman"/>
              </a:rPr>
              <a:t>Copyright © 2019 Infogain Corporation. All Rights Reserved.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2B3CE755-2906-40A4-867D-D46C782283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67671" y="2872925"/>
            <a:ext cx="4114800" cy="1737360"/>
          </a:xfrm>
        </p:spPr>
        <p:txBody>
          <a:bodyPr anchor="t"/>
          <a:lstStyle>
            <a:lvl1pPr algn="l">
              <a:lnSpc>
                <a:spcPct val="80000"/>
              </a:lnSpc>
              <a:defRPr sz="4400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 of the</a:t>
            </a:r>
            <a:br>
              <a:rPr lang="en-US" dirty="0"/>
            </a:br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here…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A6B1691B-8BE5-452A-A64A-26ABE13E01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7671" y="2439222"/>
            <a:ext cx="1917848" cy="31591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1200" spc="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DDD</a:t>
            </a:r>
            <a:r>
              <a:rPr lang="en-US" dirty="0"/>
              <a:t>, MMM </a:t>
            </a:r>
            <a:r>
              <a:rPr lang="en-US" dirty="0" err="1"/>
              <a:t>YY</a:t>
            </a:r>
            <a:endParaRPr lang="en-US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1E2FE5FA-466C-4923-8F53-0734F9BF780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67671" y="487336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86868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F48F525-BAF8-4B02-A561-CE7E9720DC4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3705" y="551316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1 Info</a:t>
            </a:r>
          </a:p>
        </p:txBody>
      </p:sp>
      <p:sp>
        <p:nvSpPr>
          <p:cNvPr id="15" name="Picture Placeholder 19">
            <a:extLst>
              <a:ext uri="{FF2B5EF4-FFF2-40B4-BE49-F238E27FC236}">
                <a16:creationId xmlns:a16="http://schemas.microsoft.com/office/drawing/2014/main" id="{5308E464-6C9F-49CD-B2F3-D574DBC3B7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704419" y="487336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86868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47C9EE7-C7C3-4B3F-ACF6-E3942E7B44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70453" y="551316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2 Info</a:t>
            </a:r>
          </a:p>
        </p:txBody>
      </p:sp>
      <p:sp>
        <p:nvSpPr>
          <p:cNvPr id="17" name="Picture Placeholder 19">
            <a:extLst>
              <a:ext uri="{FF2B5EF4-FFF2-40B4-BE49-F238E27FC236}">
                <a16:creationId xmlns:a16="http://schemas.microsoft.com/office/drawing/2014/main" id="{46D1E226-3E26-4463-99A8-340705B9597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641167" y="487336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86868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2AC2A269-AF55-4716-A12A-CB2396C70C1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07201" y="551316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3 Info</a:t>
            </a:r>
          </a:p>
        </p:txBody>
      </p:sp>
      <p:sp>
        <p:nvSpPr>
          <p:cNvPr id="19" name="Picture Placeholder 19">
            <a:extLst>
              <a:ext uri="{FF2B5EF4-FFF2-40B4-BE49-F238E27FC236}">
                <a16:creationId xmlns:a16="http://schemas.microsoft.com/office/drawing/2014/main" id="{4779B1B4-690B-49D2-A551-3CCFD54F284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577915" y="487336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86868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FE20F70F-96B7-4CD9-B23B-065D42654DD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43949" y="551316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4 Info</a:t>
            </a:r>
          </a:p>
        </p:txBody>
      </p:sp>
      <p:pic>
        <p:nvPicPr>
          <p:cNvPr id="30" name="Picture Placeholder 2">
            <a:extLst>
              <a:ext uri="{FF2B5EF4-FFF2-40B4-BE49-F238E27FC236}">
                <a16:creationId xmlns:a16="http://schemas.microsoft.com/office/drawing/2014/main" id="{2B49ED0D-8D93-4049-BB9F-EA207C4E35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61476" y="655353"/>
            <a:ext cx="1965960" cy="799209"/>
          </a:xfrm>
          <a:prstGeom prst="rect">
            <a:avLst/>
          </a:prstGeom>
        </p:spPr>
      </p:pic>
      <p:sp>
        <p:nvSpPr>
          <p:cNvPr id="31" name="Picture Placeholder 19">
            <a:extLst>
              <a:ext uri="{FF2B5EF4-FFF2-40B4-BE49-F238E27FC236}">
                <a16:creationId xmlns:a16="http://schemas.microsoft.com/office/drawing/2014/main" id="{9E1F4D62-6B64-47C1-9F68-7365997154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36113" y="695279"/>
            <a:ext cx="1965960" cy="795528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on the picture icon</a:t>
            </a:r>
            <a:br>
              <a:rPr lang="en-US" dirty="0"/>
            </a:br>
            <a:r>
              <a:rPr lang="en-US" dirty="0"/>
              <a:t>to insert the Partner logo</a:t>
            </a:r>
          </a:p>
        </p:txBody>
      </p:sp>
      <p:sp>
        <p:nvSpPr>
          <p:cNvPr id="21" name="Circle: Hollow 27">
            <a:extLst>
              <a:ext uri="{FF2B5EF4-FFF2-40B4-BE49-F238E27FC236}">
                <a16:creationId xmlns:a16="http://schemas.microsoft.com/office/drawing/2014/main" id="{50CF8BA7-9B1E-416B-B0C1-5320E2C70028}"/>
              </a:ext>
            </a:extLst>
          </p:cNvPr>
          <p:cNvSpPr/>
          <p:nvPr userDrawn="1"/>
        </p:nvSpPr>
        <p:spPr>
          <a:xfrm>
            <a:off x="5091378" y="-360991"/>
            <a:ext cx="7543802" cy="7543800"/>
          </a:xfrm>
          <a:prstGeom prst="donut">
            <a:avLst>
              <a:gd name="adj" fmla="val 240"/>
            </a:avLst>
          </a:prstGeom>
          <a:solidFill>
            <a:srgbClr val="00A9D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Circle: Hollow 28">
            <a:extLst>
              <a:ext uri="{FF2B5EF4-FFF2-40B4-BE49-F238E27FC236}">
                <a16:creationId xmlns:a16="http://schemas.microsoft.com/office/drawing/2014/main" id="{71DF058B-04F8-4167-B439-D9356F498502}"/>
              </a:ext>
            </a:extLst>
          </p:cNvPr>
          <p:cNvSpPr/>
          <p:nvPr userDrawn="1"/>
        </p:nvSpPr>
        <p:spPr>
          <a:xfrm>
            <a:off x="5103022" y="903642"/>
            <a:ext cx="5235443" cy="5276626"/>
          </a:xfrm>
          <a:prstGeom prst="donut">
            <a:avLst>
              <a:gd name="adj" fmla="val 359"/>
            </a:avLst>
          </a:prstGeom>
          <a:solidFill>
            <a:srgbClr val="00A9D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Circle: Hollow 29">
            <a:extLst>
              <a:ext uri="{FF2B5EF4-FFF2-40B4-BE49-F238E27FC236}">
                <a16:creationId xmlns:a16="http://schemas.microsoft.com/office/drawing/2014/main" id="{E10129F2-B3CB-45BD-BBA7-D14012824D90}"/>
              </a:ext>
            </a:extLst>
          </p:cNvPr>
          <p:cNvSpPr/>
          <p:nvPr userDrawn="1"/>
        </p:nvSpPr>
        <p:spPr>
          <a:xfrm>
            <a:off x="5115628" y="1963271"/>
            <a:ext cx="3313355" cy="3284590"/>
          </a:xfrm>
          <a:prstGeom prst="donut">
            <a:avLst>
              <a:gd name="adj" fmla="val 337"/>
            </a:avLst>
          </a:prstGeom>
          <a:solidFill>
            <a:srgbClr val="00A9DA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2724850-F4EF-40CD-8CEE-B0E45566D342}"/>
              </a:ext>
            </a:extLst>
          </p:cNvPr>
          <p:cNvSpPr/>
          <p:nvPr userDrawn="1"/>
        </p:nvSpPr>
        <p:spPr>
          <a:xfrm>
            <a:off x="6442666" y="1475195"/>
            <a:ext cx="1975104" cy="197510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DDA26FD1-8103-47E4-A692-B1304618F74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561538" y="1840073"/>
            <a:ext cx="1737360" cy="1245348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To highlight or add supporting text, use this space…</a:t>
            </a:r>
          </a:p>
        </p:txBody>
      </p:sp>
    </p:spTree>
    <p:extLst>
      <p:ext uri="{BB962C8B-B14F-4D97-AF65-F5344CB8AC3E}">
        <p14:creationId xmlns:p14="http://schemas.microsoft.com/office/powerpoint/2010/main" val="1475020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5" grpId="0" animBg="1"/>
      <p:bldP spid="26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imated Title Slide v2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6C9CFB3-5B8B-4392-8A9E-E0AB59D632E8}"/>
              </a:ext>
            </a:extLst>
          </p:cNvPr>
          <p:cNvSpPr/>
          <p:nvPr userDrawn="1"/>
        </p:nvSpPr>
        <p:spPr>
          <a:xfrm>
            <a:off x="351131" y="6402296"/>
            <a:ext cx="326889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Avenir Roman"/>
                <a:cs typeface="Avenir Roman"/>
              </a:rPr>
              <a:t>Copyright © 2019 Infogain Corporation. All Rights Reserved.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2B3CE755-2906-40A4-867D-D46C782283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67671" y="2872925"/>
            <a:ext cx="4114800" cy="2095500"/>
          </a:xfrm>
        </p:spPr>
        <p:txBody>
          <a:bodyPr anchor="t"/>
          <a:lstStyle>
            <a:lvl1pPr algn="l">
              <a:lnSpc>
                <a:spcPct val="80000"/>
              </a:lnSpc>
              <a:defRPr sz="4400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 of the</a:t>
            </a:r>
            <a:br>
              <a:rPr lang="en-US" dirty="0"/>
            </a:br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here…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A6B1691B-8BE5-452A-A64A-26ABE13E01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7671" y="2439222"/>
            <a:ext cx="1917848" cy="31591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1200" spc="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DDD</a:t>
            </a:r>
            <a:r>
              <a:rPr lang="en-US" dirty="0"/>
              <a:t>, MMM </a:t>
            </a:r>
            <a:r>
              <a:rPr lang="en-US" dirty="0" err="1"/>
              <a:t>YY</a:t>
            </a:r>
            <a:endParaRPr lang="en-US" dirty="0"/>
          </a:p>
        </p:txBody>
      </p:sp>
      <p:pic>
        <p:nvPicPr>
          <p:cNvPr id="13" name="Picture Placeholder 2">
            <a:extLst>
              <a:ext uri="{FF2B5EF4-FFF2-40B4-BE49-F238E27FC236}">
                <a16:creationId xmlns:a16="http://schemas.microsoft.com/office/drawing/2014/main" id="{45E66EA5-B756-4646-B7D3-9131530179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61476" y="655353"/>
            <a:ext cx="1965960" cy="799209"/>
          </a:xfrm>
          <a:prstGeom prst="rect">
            <a:avLst/>
          </a:prstGeom>
        </p:spPr>
      </p:pic>
      <p:sp>
        <p:nvSpPr>
          <p:cNvPr id="14" name="Picture Placeholder 19">
            <a:extLst>
              <a:ext uri="{FF2B5EF4-FFF2-40B4-BE49-F238E27FC236}">
                <a16:creationId xmlns:a16="http://schemas.microsoft.com/office/drawing/2014/main" id="{066CFE3F-F7A0-4123-BE7F-76E47C0997A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36113" y="695279"/>
            <a:ext cx="1965960" cy="795528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on the picture icon</a:t>
            </a:r>
            <a:br>
              <a:rPr lang="en-US" dirty="0"/>
            </a:br>
            <a:r>
              <a:rPr lang="en-US" dirty="0"/>
              <a:t>to insert the Partner logo</a:t>
            </a:r>
          </a:p>
        </p:txBody>
      </p:sp>
      <p:sp>
        <p:nvSpPr>
          <p:cNvPr id="10" name="Circle: Hollow 27">
            <a:extLst>
              <a:ext uri="{FF2B5EF4-FFF2-40B4-BE49-F238E27FC236}">
                <a16:creationId xmlns:a16="http://schemas.microsoft.com/office/drawing/2014/main" id="{50CF8BA7-9B1E-416B-B0C1-5320E2C70028}"/>
              </a:ext>
            </a:extLst>
          </p:cNvPr>
          <p:cNvSpPr/>
          <p:nvPr userDrawn="1"/>
        </p:nvSpPr>
        <p:spPr>
          <a:xfrm>
            <a:off x="5091378" y="-360991"/>
            <a:ext cx="7543802" cy="7543800"/>
          </a:xfrm>
          <a:prstGeom prst="donut">
            <a:avLst>
              <a:gd name="adj" fmla="val 24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Circle: Hollow 28">
            <a:extLst>
              <a:ext uri="{FF2B5EF4-FFF2-40B4-BE49-F238E27FC236}">
                <a16:creationId xmlns:a16="http://schemas.microsoft.com/office/drawing/2014/main" id="{71DF058B-04F8-4167-B439-D9356F498502}"/>
              </a:ext>
            </a:extLst>
          </p:cNvPr>
          <p:cNvSpPr/>
          <p:nvPr userDrawn="1"/>
        </p:nvSpPr>
        <p:spPr>
          <a:xfrm>
            <a:off x="5103022" y="903642"/>
            <a:ext cx="5235443" cy="5276626"/>
          </a:xfrm>
          <a:prstGeom prst="donut">
            <a:avLst>
              <a:gd name="adj" fmla="val 359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Circle: Hollow 29">
            <a:extLst>
              <a:ext uri="{FF2B5EF4-FFF2-40B4-BE49-F238E27FC236}">
                <a16:creationId xmlns:a16="http://schemas.microsoft.com/office/drawing/2014/main" id="{E10129F2-B3CB-45BD-BBA7-D14012824D90}"/>
              </a:ext>
            </a:extLst>
          </p:cNvPr>
          <p:cNvSpPr/>
          <p:nvPr userDrawn="1"/>
        </p:nvSpPr>
        <p:spPr>
          <a:xfrm>
            <a:off x="5115628" y="1963271"/>
            <a:ext cx="3313355" cy="3284590"/>
          </a:xfrm>
          <a:prstGeom prst="donut">
            <a:avLst>
              <a:gd name="adj" fmla="val 337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2724850-F4EF-40CD-8CEE-B0E45566D342}"/>
              </a:ext>
            </a:extLst>
          </p:cNvPr>
          <p:cNvSpPr/>
          <p:nvPr userDrawn="1"/>
        </p:nvSpPr>
        <p:spPr>
          <a:xfrm>
            <a:off x="6442666" y="1475195"/>
            <a:ext cx="1975104" cy="197510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DDA26FD1-8103-47E4-A692-B1304618F74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561538" y="1840073"/>
            <a:ext cx="1737360" cy="1245348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To highlight or add supporting text, use this space…</a:t>
            </a:r>
          </a:p>
        </p:txBody>
      </p:sp>
    </p:spTree>
    <p:extLst>
      <p:ext uri="{BB962C8B-B14F-4D97-AF65-F5344CB8AC3E}">
        <p14:creationId xmlns:p14="http://schemas.microsoft.com/office/powerpoint/2010/main" val="2398912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  <p:bldP spid="15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nimated Title Slide v2 - with Presenter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6C9CFB3-5B8B-4392-8A9E-E0AB59D632E8}"/>
              </a:ext>
            </a:extLst>
          </p:cNvPr>
          <p:cNvSpPr/>
          <p:nvPr userDrawn="1"/>
        </p:nvSpPr>
        <p:spPr>
          <a:xfrm>
            <a:off x="351131" y="6402296"/>
            <a:ext cx="3268896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rgbClr val="FFFFFF"/>
                </a:solidFill>
                <a:latin typeface="Avenir Roman"/>
                <a:cs typeface="Avenir Roman"/>
              </a:rPr>
              <a:t>Copyright © 2019 Infogain Corporation. All Rights Reserved.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2B3CE755-2906-40A4-867D-D46C782283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67671" y="2872925"/>
            <a:ext cx="4114800" cy="1737360"/>
          </a:xfrm>
        </p:spPr>
        <p:txBody>
          <a:bodyPr anchor="t"/>
          <a:lstStyle>
            <a:lvl1pPr algn="l">
              <a:lnSpc>
                <a:spcPct val="80000"/>
              </a:lnSpc>
              <a:defRPr sz="4400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title of the</a:t>
            </a:r>
            <a:br>
              <a:rPr lang="en-US" dirty="0"/>
            </a:br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here…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A6B1691B-8BE5-452A-A64A-26ABE13E019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7671" y="2439222"/>
            <a:ext cx="1917848" cy="31591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>
              <a:spcBef>
                <a:spcPts val="0"/>
              </a:spcBef>
              <a:buNone/>
              <a:defRPr sz="1200" spc="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err="1"/>
              <a:t>DDD</a:t>
            </a:r>
            <a:r>
              <a:rPr lang="en-US" dirty="0"/>
              <a:t>, MMM </a:t>
            </a:r>
            <a:r>
              <a:rPr lang="en-US" dirty="0" err="1"/>
              <a:t>YY</a:t>
            </a:r>
            <a:endParaRPr lang="en-US" dirty="0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1E2FE5FA-466C-4923-8F53-0734F9BF780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67671" y="487336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86868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BF48F525-BAF8-4B02-A561-CE7E9720DC4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3705" y="551316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1 Info</a:t>
            </a:r>
          </a:p>
        </p:txBody>
      </p:sp>
      <p:sp>
        <p:nvSpPr>
          <p:cNvPr id="15" name="Picture Placeholder 19">
            <a:extLst>
              <a:ext uri="{FF2B5EF4-FFF2-40B4-BE49-F238E27FC236}">
                <a16:creationId xmlns:a16="http://schemas.microsoft.com/office/drawing/2014/main" id="{5308E464-6C9F-49CD-B2F3-D574DBC3B7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704419" y="487336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86868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47C9EE7-C7C3-4B3F-ACF6-E3942E7B44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70453" y="551316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2 Info</a:t>
            </a:r>
          </a:p>
        </p:txBody>
      </p:sp>
      <p:sp>
        <p:nvSpPr>
          <p:cNvPr id="17" name="Picture Placeholder 19">
            <a:extLst>
              <a:ext uri="{FF2B5EF4-FFF2-40B4-BE49-F238E27FC236}">
                <a16:creationId xmlns:a16="http://schemas.microsoft.com/office/drawing/2014/main" id="{46D1E226-3E26-4463-99A8-340705B9597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2641167" y="487336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86868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2AC2A269-AF55-4716-A12A-CB2396C70C1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507201" y="551316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3 Info</a:t>
            </a:r>
          </a:p>
        </p:txBody>
      </p:sp>
      <p:sp>
        <p:nvSpPr>
          <p:cNvPr id="19" name="Picture Placeholder 19">
            <a:extLst>
              <a:ext uri="{FF2B5EF4-FFF2-40B4-BE49-F238E27FC236}">
                <a16:creationId xmlns:a16="http://schemas.microsoft.com/office/drawing/2014/main" id="{4779B1B4-690B-49D2-A551-3CCFD54F284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577915" y="4873368"/>
            <a:ext cx="548640" cy="548640"/>
          </a:xfrm>
          <a:prstGeom prst="ellipse">
            <a:avLst/>
          </a:prstGeom>
          <a:solidFill>
            <a:schemeClr val="bg1"/>
          </a:solidFill>
        </p:spPr>
        <p:txBody>
          <a:bodyPr wrap="none" lIns="0" tIns="0" rIns="0" bIns="868680" anchor="t">
            <a:noAutofit/>
          </a:bodyPr>
          <a:lstStyle>
            <a:lvl1pPr marL="0" indent="0" algn="ctr">
              <a:buNone/>
              <a:defRPr sz="800" i="1">
                <a:solidFill>
                  <a:schemeClr val="bg1">
                    <a:alpha val="50000"/>
                  </a:schemeClr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FE20F70F-96B7-4CD9-B23B-065D42654DD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43949" y="5513167"/>
            <a:ext cx="816572" cy="296862"/>
          </a:xfrm>
        </p:spPr>
        <p:txBody>
          <a:bodyPr lIns="0" tIns="0" rIns="0" bIns="0" anchor="t">
            <a:no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Presenter 4 Info</a:t>
            </a:r>
          </a:p>
        </p:txBody>
      </p:sp>
      <p:pic>
        <p:nvPicPr>
          <p:cNvPr id="30" name="Picture Placeholder 2">
            <a:extLst>
              <a:ext uri="{FF2B5EF4-FFF2-40B4-BE49-F238E27FC236}">
                <a16:creationId xmlns:a16="http://schemas.microsoft.com/office/drawing/2014/main" id="{2B49ED0D-8D93-4049-BB9F-EA207C4E35D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61476" y="655353"/>
            <a:ext cx="1965960" cy="799209"/>
          </a:xfrm>
          <a:prstGeom prst="rect">
            <a:avLst/>
          </a:prstGeom>
        </p:spPr>
      </p:pic>
      <p:sp>
        <p:nvSpPr>
          <p:cNvPr id="31" name="Picture Placeholder 19">
            <a:extLst>
              <a:ext uri="{FF2B5EF4-FFF2-40B4-BE49-F238E27FC236}">
                <a16:creationId xmlns:a16="http://schemas.microsoft.com/office/drawing/2014/main" id="{9E1F4D62-6B64-47C1-9F68-73659971546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9536113" y="695279"/>
            <a:ext cx="1965960" cy="795528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on the picture icon</a:t>
            </a:r>
            <a:br>
              <a:rPr lang="en-US" dirty="0"/>
            </a:br>
            <a:r>
              <a:rPr lang="en-US" dirty="0"/>
              <a:t>to insert the Partner logo</a:t>
            </a:r>
          </a:p>
        </p:txBody>
      </p:sp>
      <p:sp>
        <p:nvSpPr>
          <p:cNvPr id="21" name="Circle: Hollow 27">
            <a:extLst>
              <a:ext uri="{FF2B5EF4-FFF2-40B4-BE49-F238E27FC236}">
                <a16:creationId xmlns:a16="http://schemas.microsoft.com/office/drawing/2014/main" id="{50CF8BA7-9B1E-416B-B0C1-5320E2C70028}"/>
              </a:ext>
            </a:extLst>
          </p:cNvPr>
          <p:cNvSpPr/>
          <p:nvPr userDrawn="1"/>
        </p:nvSpPr>
        <p:spPr>
          <a:xfrm>
            <a:off x="5091378" y="-360991"/>
            <a:ext cx="7543802" cy="7543800"/>
          </a:xfrm>
          <a:prstGeom prst="donut">
            <a:avLst>
              <a:gd name="adj" fmla="val 24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Circle: Hollow 28">
            <a:extLst>
              <a:ext uri="{FF2B5EF4-FFF2-40B4-BE49-F238E27FC236}">
                <a16:creationId xmlns:a16="http://schemas.microsoft.com/office/drawing/2014/main" id="{71DF058B-04F8-4167-B439-D9356F498502}"/>
              </a:ext>
            </a:extLst>
          </p:cNvPr>
          <p:cNvSpPr/>
          <p:nvPr userDrawn="1"/>
        </p:nvSpPr>
        <p:spPr>
          <a:xfrm>
            <a:off x="5103022" y="903642"/>
            <a:ext cx="5235443" cy="5276626"/>
          </a:xfrm>
          <a:prstGeom prst="donut">
            <a:avLst>
              <a:gd name="adj" fmla="val 359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Circle: Hollow 29">
            <a:extLst>
              <a:ext uri="{FF2B5EF4-FFF2-40B4-BE49-F238E27FC236}">
                <a16:creationId xmlns:a16="http://schemas.microsoft.com/office/drawing/2014/main" id="{E10129F2-B3CB-45BD-BBA7-D14012824D90}"/>
              </a:ext>
            </a:extLst>
          </p:cNvPr>
          <p:cNvSpPr/>
          <p:nvPr userDrawn="1"/>
        </p:nvSpPr>
        <p:spPr>
          <a:xfrm>
            <a:off x="5115628" y="1963271"/>
            <a:ext cx="3313355" cy="3284590"/>
          </a:xfrm>
          <a:prstGeom prst="donut">
            <a:avLst>
              <a:gd name="adj" fmla="val 337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2724850-F4EF-40CD-8CEE-B0E45566D342}"/>
              </a:ext>
            </a:extLst>
          </p:cNvPr>
          <p:cNvSpPr/>
          <p:nvPr userDrawn="1"/>
        </p:nvSpPr>
        <p:spPr>
          <a:xfrm>
            <a:off x="6442666" y="1475195"/>
            <a:ext cx="1975104" cy="1975104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ubtitle 2">
            <a:extLst>
              <a:ext uri="{FF2B5EF4-FFF2-40B4-BE49-F238E27FC236}">
                <a16:creationId xmlns:a16="http://schemas.microsoft.com/office/drawing/2014/main" id="{DDA26FD1-8103-47E4-A692-B1304618F74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561538" y="1840073"/>
            <a:ext cx="1737360" cy="1245348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To highlight or add supporting text, use this space…</a:t>
            </a:r>
          </a:p>
        </p:txBody>
      </p:sp>
    </p:spTree>
    <p:extLst>
      <p:ext uri="{BB962C8B-B14F-4D97-AF65-F5344CB8AC3E}">
        <p14:creationId xmlns:p14="http://schemas.microsoft.com/office/powerpoint/2010/main" val="1774238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5" grpId="0" animBg="1"/>
      <p:bldP spid="26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v1 - with sub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3D027264-FFD5-4664-9F28-20A1BCF7F9C4}"/>
              </a:ext>
            </a:extLst>
          </p:cNvPr>
          <p:cNvSpPr txBox="1"/>
          <p:nvPr userDrawn="1"/>
        </p:nvSpPr>
        <p:spPr>
          <a:xfrm>
            <a:off x="11467610" y="6434405"/>
            <a:ext cx="282366" cy="1666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fld id="{D32B1299-5D1F-4CF7-9AC0-55CF30817FA5}" type="slidenum">
              <a:rPr lang="en-US" sz="1000" smtClean="0">
                <a:solidFill>
                  <a:schemeClr val="bg1"/>
                </a:solidFill>
                <a:latin typeface="Avenir Roman"/>
                <a:cs typeface="Avenir Roman"/>
              </a:rPr>
              <a:pPr algn="r"/>
              <a:t>‹#›</a:t>
            </a:fld>
            <a:endParaRPr kumimoji="0" lang="en-US" sz="10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venir Roman"/>
              <a:cs typeface="Avenir Roman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5AA81F1-FB1E-4A27-8998-A3F65FCB5469}"/>
              </a:ext>
            </a:extLst>
          </p:cNvPr>
          <p:cNvSpPr/>
          <p:nvPr userDrawn="1"/>
        </p:nvSpPr>
        <p:spPr>
          <a:xfrm>
            <a:off x="351131" y="6402296"/>
            <a:ext cx="299953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Avenir Roman"/>
                <a:cs typeface="Avenir Roman"/>
              </a:rPr>
              <a:t>Copyright © 2019 Infogain Corporation. All Rights Reserved.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223CD6E-27C2-414B-99FE-78D1D98AAD06}"/>
              </a:ext>
            </a:extLst>
          </p:cNvPr>
          <p:cNvSpPr/>
          <p:nvPr userDrawn="1"/>
        </p:nvSpPr>
        <p:spPr>
          <a:xfrm>
            <a:off x="3769949" y="898473"/>
            <a:ext cx="4648926" cy="4648926"/>
          </a:xfrm>
          <a:prstGeom prst="ellipse">
            <a:avLst/>
          </a:prstGeom>
          <a:solidFill>
            <a:schemeClr val="bg2"/>
          </a:solidFill>
          <a:ln w="31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7C9A1D9-D296-458E-ACEC-E778E5EE2E32}"/>
              </a:ext>
            </a:extLst>
          </p:cNvPr>
          <p:cNvSpPr/>
          <p:nvPr userDrawn="1"/>
        </p:nvSpPr>
        <p:spPr>
          <a:xfrm>
            <a:off x="6821173" y="4186866"/>
            <a:ext cx="1597702" cy="159770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Subtitle 2">
            <a:extLst>
              <a:ext uri="{FF2B5EF4-FFF2-40B4-BE49-F238E27FC236}">
                <a16:creationId xmlns:a16="http://schemas.microsoft.com/office/drawing/2014/main" id="{3C5D5E26-EC47-4A53-A976-2798FA73146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1622" y="4363043"/>
            <a:ext cx="1356804" cy="1245348"/>
          </a:xfrm>
          <a:prstGeom prst="rect">
            <a:avLst/>
          </a:prstGeom>
        </p:spPr>
        <p:txBody>
          <a:bodyPr wrap="square" anchor="ctr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12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To highlight or add supporting text, use this space…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6B3E54-5FB5-4437-A6B6-F6CA40F99F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69951" y="2102201"/>
            <a:ext cx="4648924" cy="2241470"/>
          </a:xfrm>
        </p:spPr>
        <p:txBody>
          <a:bodyPr anchor="ctr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Section Divider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2528" y="139308"/>
            <a:ext cx="1300817" cy="52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858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v1 - without subtit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31">
            <a:extLst>
              <a:ext uri="{FF2B5EF4-FFF2-40B4-BE49-F238E27FC236}">
                <a16:creationId xmlns:a16="http://schemas.microsoft.com/office/drawing/2014/main" id="{3D027264-FFD5-4664-9F28-20A1BCF7F9C4}"/>
              </a:ext>
            </a:extLst>
          </p:cNvPr>
          <p:cNvSpPr txBox="1"/>
          <p:nvPr userDrawn="1"/>
        </p:nvSpPr>
        <p:spPr>
          <a:xfrm>
            <a:off x="11467610" y="6434405"/>
            <a:ext cx="282366" cy="1666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fld id="{D32B1299-5D1F-4CF7-9AC0-55CF30817FA5}" type="slidenum">
              <a:rPr lang="en-US" sz="1000" smtClean="0">
                <a:solidFill>
                  <a:schemeClr val="bg1"/>
                </a:solidFill>
                <a:latin typeface="Avenir Roman"/>
                <a:cs typeface="Avenir Roman"/>
              </a:rPr>
              <a:pPr algn="r"/>
              <a:t>‹#›</a:t>
            </a:fld>
            <a:endParaRPr kumimoji="0" lang="en-US" sz="10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venir Roman"/>
              <a:cs typeface="Avenir Roman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5AA81F1-FB1E-4A27-8998-A3F65FCB5469}"/>
              </a:ext>
            </a:extLst>
          </p:cNvPr>
          <p:cNvSpPr/>
          <p:nvPr userDrawn="1"/>
        </p:nvSpPr>
        <p:spPr>
          <a:xfrm>
            <a:off x="351131" y="6402296"/>
            <a:ext cx="299953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Avenir Roman"/>
                <a:cs typeface="Avenir Roman"/>
              </a:rPr>
              <a:t>Copyright © 2019 Infogain Corporation. All Rights Reserved.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223CD6E-27C2-414B-99FE-78D1D98AAD06}"/>
              </a:ext>
            </a:extLst>
          </p:cNvPr>
          <p:cNvSpPr/>
          <p:nvPr userDrawn="1"/>
        </p:nvSpPr>
        <p:spPr>
          <a:xfrm>
            <a:off x="3769949" y="898473"/>
            <a:ext cx="4648926" cy="4648926"/>
          </a:xfrm>
          <a:prstGeom prst="ellipse">
            <a:avLst/>
          </a:prstGeom>
          <a:solidFill>
            <a:schemeClr val="bg2"/>
          </a:solidFill>
          <a:ln w="3175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6B3E54-5FB5-4437-A6B6-F6CA40F99F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769951" y="2102201"/>
            <a:ext cx="4648924" cy="2241470"/>
          </a:xfrm>
        </p:spPr>
        <p:txBody>
          <a:bodyPr anchor="ctr"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4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Section Divider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2528" y="139308"/>
            <a:ext cx="1300817" cy="52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793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v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2C62C3E-B473-416F-A867-9AF790849B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7669" y="1582059"/>
            <a:ext cx="7149414" cy="31570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D027264-FFD5-4664-9F28-20A1BCF7F9C4}"/>
              </a:ext>
            </a:extLst>
          </p:cNvPr>
          <p:cNvSpPr txBox="1"/>
          <p:nvPr userDrawn="1"/>
        </p:nvSpPr>
        <p:spPr>
          <a:xfrm>
            <a:off x="11467610" y="6434405"/>
            <a:ext cx="282366" cy="1666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fld id="{D32B1299-5D1F-4CF7-9AC0-55CF30817FA5}" type="slidenum">
              <a:rPr lang="en-US" sz="1000" smtClean="0">
                <a:solidFill>
                  <a:schemeClr val="bg1"/>
                </a:solidFill>
                <a:latin typeface="Avenir Roman"/>
                <a:cs typeface="Avenir Roman"/>
              </a:rPr>
              <a:pPr algn="r"/>
              <a:t>‹#›</a:t>
            </a:fld>
            <a:endParaRPr kumimoji="0" lang="en-US" sz="100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venir Roman"/>
              <a:cs typeface="Avenir Roman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5AA81F1-FB1E-4A27-8998-A3F65FCB5469}"/>
              </a:ext>
            </a:extLst>
          </p:cNvPr>
          <p:cNvSpPr/>
          <p:nvPr userDrawn="1"/>
        </p:nvSpPr>
        <p:spPr>
          <a:xfrm>
            <a:off x="351131" y="6402296"/>
            <a:ext cx="299953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>
                <a:solidFill>
                  <a:schemeClr val="bg1"/>
                </a:solidFill>
                <a:latin typeface="Avenir Roman"/>
                <a:cs typeface="Avenir Roman"/>
              </a:rPr>
              <a:t>Copyright © 2019 Infogain Corporation. All Rights Reserved.</a:t>
            </a:r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B3E88B52-A8F8-42C0-A544-92EB6CF0687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67669" y="4012790"/>
            <a:ext cx="7149414" cy="315913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l">
              <a:spcBef>
                <a:spcPts val="0"/>
              </a:spcBef>
              <a:buNone/>
              <a:defRPr sz="1400" spc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 holder for subtitle</a:t>
            </a: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D95356D2-AFDD-42A5-A465-237B8096BB5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67669" y="1993448"/>
            <a:ext cx="7149414" cy="1965093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6000" spc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Place holder for Section Divider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2528" y="139308"/>
            <a:ext cx="1300817" cy="52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674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8848" y="245863"/>
            <a:ext cx="9048052" cy="315704"/>
          </a:xfrm>
          <a:prstGeom prst="rect">
            <a:avLst/>
          </a:prstGeom>
        </p:spPr>
        <p:txBody>
          <a:bodyPr vert="horz" wrap="square" lIns="0" tIns="0" rIns="0" bIns="0" rtlCol="0" anchor="b">
            <a:noAutofit/>
          </a:bodyPr>
          <a:lstStyle/>
          <a:p>
            <a:r>
              <a:rPr lang="en-US" dirty="0"/>
              <a:t>SECTION HEADING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6808" y="1066800"/>
            <a:ext cx="11293168" cy="50593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dirty="0"/>
              <a:t>Click to edit Master text styles</a:t>
            </a:r>
          </a:p>
          <a:p>
            <a:pPr lvl="1"/>
            <a:r>
              <a:rPr lang="x-none" dirty="0"/>
              <a:t>Second level</a:t>
            </a:r>
          </a:p>
          <a:p>
            <a:pPr lvl="2"/>
            <a:r>
              <a:rPr lang="x-none" dirty="0"/>
              <a:t>Third level</a:t>
            </a:r>
          </a:p>
          <a:p>
            <a:pPr lvl="3"/>
            <a:r>
              <a:rPr lang="x-none" dirty="0"/>
              <a:t>Fourth level</a:t>
            </a:r>
          </a:p>
          <a:p>
            <a:pPr lvl="4"/>
            <a:r>
              <a:rPr lang="x-none" dirty="0"/>
              <a:t>Fifth level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30B90F-242E-4EDF-94F3-70B9791F7EF3}"/>
              </a:ext>
            </a:extLst>
          </p:cNvPr>
          <p:cNvSpPr txBox="1"/>
          <p:nvPr userDrawn="1"/>
        </p:nvSpPr>
        <p:spPr>
          <a:xfrm>
            <a:off x="11467610" y="6601381"/>
            <a:ext cx="282366" cy="166614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/>
            <a:fld id="{D32B1299-5D1F-4CF7-9AC0-55CF30817FA5}" type="slidenum">
              <a:rPr lang="en-US" sz="1000" smtClean="0">
                <a:solidFill>
                  <a:schemeClr val="bg1">
                    <a:lumMod val="50000"/>
                  </a:schemeClr>
                </a:solidFill>
                <a:latin typeface="+mj-lt"/>
                <a:cs typeface="Avenir Roman"/>
              </a:rPr>
              <a:pPr algn="r"/>
              <a:t>‹#›</a:t>
            </a:fld>
            <a:endParaRPr kumimoji="0" lang="en-US" sz="100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+mj-lt"/>
              <a:cs typeface="Avenir Roman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F56F0B2-4CBF-477D-95D0-F4A877A249B7}"/>
              </a:ext>
            </a:extLst>
          </p:cNvPr>
          <p:cNvSpPr/>
          <p:nvPr userDrawn="1"/>
        </p:nvSpPr>
        <p:spPr>
          <a:xfrm>
            <a:off x="351131" y="6569272"/>
            <a:ext cx="3331361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b="0" dirty="0">
                <a:solidFill>
                  <a:schemeClr val="bg1">
                    <a:lumMod val="50000"/>
                  </a:schemeClr>
                </a:solidFill>
                <a:latin typeface="+mj-lt"/>
                <a:cs typeface="Avenir Roman"/>
              </a:rPr>
              <a:t>Copyright © 2019 Infogain Corporation. All Rights Reserved.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2528" y="139308"/>
            <a:ext cx="1300817" cy="528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942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1" r:id="rId3"/>
    <p:sldLayoutId id="2147483682" r:id="rId4"/>
    <p:sldLayoutId id="2147483708" r:id="rId5"/>
    <p:sldLayoutId id="2147483709" r:id="rId6"/>
    <p:sldLayoutId id="2147483688" r:id="rId7"/>
    <p:sldLayoutId id="2147483724" r:id="rId8"/>
    <p:sldLayoutId id="2147483689" r:id="rId9"/>
    <p:sldLayoutId id="2147483712" r:id="rId10"/>
    <p:sldLayoutId id="2147483713" r:id="rId11"/>
    <p:sldLayoutId id="2147483654" r:id="rId12"/>
    <p:sldLayoutId id="2147483686" r:id="rId13"/>
    <p:sldLayoutId id="2147483687" r:id="rId14"/>
    <p:sldLayoutId id="2147483718" r:id="rId15"/>
    <p:sldLayoutId id="2147483722" r:id="rId16"/>
    <p:sldLayoutId id="2147483720" r:id="rId17"/>
    <p:sldLayoutId id="2147483723" r:id="rId18"/>
    <p:sldLayoutId id="2147483725" r:id="rId19"/>
    <p:sldLayoutId id="2147483721" r:id="rId20"/>
    <p:sldLayoutId id="2147483697" r:id="rId21"/>
    <p:sldLayoutId id="2147483698" r:id="rId22"/>
    <p:sldLayoutId id="2147483700" r:id="rId23"/>
    <p:sldLayoutId id="2147483699" r:id="rId24"/>
    <p:sldLayoutId id="2147483692" r:id="rId25"/>
    <p:sldLayoutId id="2147483693" r:id="rId26"/>
    <p:sldLayoutId id="2147483694" r:id="rId27"/>
    <p:sldLayoutId id="2147483695" r:id="rId28"/>
    <p:sldLayoutId id="2147483707" r:id="rId29"/>
    <p:sldLayoutId id="2147483691" r:id="rId30"/>
    <p:sldLayoutId id="2147483716" r:id="rId31"/>
  </p:sldLayoutIdLst>
  <p:txStyles>
    <p:titleStyle>
      <a:lvl1pPr algn="l" defTabSz="457200" rtl="0" eaLnBrk="1" latinLnBrk="0" hangingPunct="1">
        <a:spcBef>
          <a:spcPct val="0"/>
        </a:spcBef>
        <a:buNone/>
        <a:defRPr sz="1600" kern="1200" cap="all" spc="0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ts val="1600"/>
        </a:spcBef>
        <a:buClr>
          <a:schemeClr val="bg2"/>
        </a:buClr>
        <a:buFontTx/>
        <a:buChar char="◌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800"/>
        </a:spcBef>
        <a:buClr>
          <a:schemeClr val="bg2"/>
        </a:buClr>
        <a:buFontTx/>
        <a:buChar char="◌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600"/>
        </a:spcBef>
        <a:buClr>
          <a:schemeClr val="bg2"/>
        </a:buClr>
        <a:buFontTx/>
        <a:buChar char="◌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400"/>
        </a:spcBef>
        <a:buClr>
          <a:schemeClr val="bg2"/>
        </a:buClr>
        <a:buFontTx/>
        <a:buChar char="◌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400"/>
        </a:spcBef>
        <a:buClr>
          <a:schemeClr val="bg2"/>
        </a:buClr>
        <a:buFontTx/>
        <a:buChar char="◌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672" userDrawn="1">
          <p15:clr>
            <a:srgbClr val="F26B43"/>
          </p15:clr>
        </p15:guide>
        <p15:guide id="2" pos="275" userDrawn="1">
          <p15:clr>
            <a:srgbClr val="F26B43"/>
          </p15:clr>
        </p15:guide>
        <p15:guide id="3" pos="7403" userDrawn="1">
          <p15:clr>
            <a:srgbClr val="F26B43"/>
          </p15:clr>
        </p15:guide>
        <p15:guide id="4" orient="horz" pos="3864" userDrawn="1">
          <p15:clr>
            <a:srgbClr val="F26B43"/>
          </p15:clr>
        </p15:guide>
        <p15:guide id="5" orient="horz" pos="888" userDrawn="1">
          <p15:clr>
            <a:srgbClr val="F26B43"/>
          </p15:clr>
        </p15:guide>
        <p15:guide id="6" pos="25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javascript.info/modifying-document" TargetMode="External"/><Relationship Id="rId2" Type="http://schemas.openxmlformats.org/officeDocument/2006/relationships/hyperlink" Target="https://javascript.info/dom-navigation#on-top-documentelement-and-body" TargetMode="External"/><Relationship Id="rId1" Type="http://schemas.openxmlformats.org/officeDocument/2006/relationships/slideLayout" Target="../slideLayouts/slideLayout16.xml"/><Relationship Id="rId6" Type="http://schemas.openxmlformats.org/officeDocument/2006/relationships/hyperlink" Target="https://html.spec.whatwg.org/multipage/forms.html" TargetMode="External"/><Relationship Id="rId5" Type="http://schemas.openxmlformats.org/officeDocument/2006/relationships/hyperlink" Target="https://javascript.info/size-and-scroll" TargetMode="External"/><Relationship Id="rId4" Type="http://schemas.openxmlformats.org/officeDocument/2006/relationships/hyperlink" Target="https://javascript.info/callbacks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200" dirty="0"/>
              <a:t>Infogain Certified Java Script Developer- Level 2</a:t>
            </a:r>
          </a:p>
        </p:txBody>
      </p:sp>
      <p:sp>
        <p:nvSpPr>
          <p:cNvPr id="31" name="Subtitle 30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400" dirty="0"/>
              <a:t>Part-003 </a:t>
            </a:r>
          </a:p>
        </p:txBody>
      </p:sp>
    </p:spTree>
    <p:extLst>
      <p:ext uri="{BB962C8B-B14F-4D97-AF65-F5344CB8AC3E}">
        <p14:creationId xmlns:p14="http://schemas.microsoft.com/office/powerpoint/2010/main" val="2759290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Modifying the document (Cont.…)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4850" y="796327"/>
            <a:ext cx="11447427" cy="3744615"/>
          </a:xfrm>
        </p:spPr>
        <p:txBody>
          <a:bodyPr/>
          <a:lstStyle/>
          <a:p>
            <a:r>
              <a:rPr lang="en-US" b="1" dirty="0" err="1"/>
              <a:t>elem.insertAdjacentHTML</a:t>
            </a:r>
            <a:r>
              <a:rPr lang="en-US" b="1" dirty="0"/>
              <a:t>(where, html)</a:t>
            </a:r>
          </a:p>
          <a:p>
            <a:r>
              <a:rPr lang="en-US" dirty="0"/>
              <a:t>first parameter is a code word, specifying where to insert relative to elem.</a:t>
            </a:r>
          </a:p>
          <a:p>
            <a:r>
              <a:rPr lang="en-US" dirty="0"/>
              <a:t>"</a:t>
            </a:r>
            <a:r>
              <a:rPr lang="en-US" b="1" dirty="0" err="1"/>
              <a:t>beforebegin</a:t>
            </a:r>
            <a:r>
              <a:rPr lang="en-US" dirty="0"/>
              <a:t>" – insert html immediately before </a:t>
            </a:r>
            <a:r>
              <a:rPr lang="en-US" dirty="0" err="1"/>
              <a:t>elem</a:t>
            </a:r>
            <a:r>
              <a:rPr lang="en-US" dirty="0"/>
              <a:t>,</a:t>
            </a:r>
          </a:p>
          <a:p>
            <a:r>
              <a:rPr lang="en-US" dirty="0"/>
              <a:t>"</a:t>
            </a:r>
            <a:r>
              <a:rPr lang="en-US" b="1" dirty="0" err="1"/>
              <a:t>afterbegin</a:t>
            </a:r>
            <a:r>
              <a:rPr lang="en-US" dirty="0"/>
              <a:t>" – insert html into </a:t>
            </a:r>
            <a:r>
              <a:rPr lang="en-US" dirty="0" err="1"/>
              <a:t>elem</a:t>
            </a:r>
            <a:r>
              <a:rPr lang="en-US" dirty="0"/>
              <a:t>, at the beginning,</a:t>
            </a:r>
          </a:p>
          <a:p>
            <a:r>
              <a:rPr lang="en-US" dirty="0"/>
              <a:t>"</a:t>
            </a:r>
            <a:r>
              <a:rPr lang="en-US" b="1" dirty="0" err="1"/>
              <a:t>beforeend</a:t>
            </a:r>
            <a:r>
              <a:rPr lang="en-US" dirty="0"/>
              <a:t>" – insert html into </a:t>
            </a:r>
            <a:r>
              <a:rPr lang="en-US" dirty="0" err="1"/>
              <a:t>elem</a:t>
            </a:r>
            <a:r>
              <a:rPr lang="en-US" dirty="0"/>
              <a:t>, at the end,</a:t>
            </a:r>
          </a:p>
          <a:p>
            <a:r>
              <a:rPr lang="en-US" dirty="0"/>
              <a:t>"</a:t>
            </a:r>
            <a:r>
              <a:rPr lang="en-US" b="1" dirty="0" err="1"/>
              <a:t>afterend</a:t>
            </a:r>
            <a:r>
              <a:rPr lang="en-US" dirty="0"/>
              <a:t>" – insert html immediately after elem.</a:t>
            </a:r>
          </a:p>
          <a:p>
            <a:endParaRPr lang="en-US" dirty="0"/>
          </a:p>
          <a:p>
            <a:r>
              <a:rPr lang="en-US" dirty="0"/>
              <a:t>Give Example !!!-----------!!!</a:t>
            </a:r>
          </a:p>
        </p:txBody>
      </p:sp>
    </p:spTree>
    <p:extLst>
      <p:ext uri="{BB962C8B-B14F-4D97-AF65-F5344CB8AC3E}">
        <p14:creationId xmlns:p14="http://schemas.microsoft.com/office/powerpoint/2010/main" val="33582284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Styles and classes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70698" y="794503"/>
            <a:ext cx="11447427" cy="5078313"/>
          </a:xfrm>
        </p:spPr>
        <p:txBody>
          <a:bodyPr/>
          <a:lstStyle/>
          <a:p>
            <a:r>
              <a:rPr lang="en-US" sz="1600" b="1" dirty="0"/>
              <a:t>Styles and classes</a:t>
            </a:r>
          </a:p>
          <a:p>
            <a:pPr lvl="1"/>
            <a:r>
              <a:rPr lang="en-US" dirty="0"/>
              <a:t>JavaScript can modify both classes and style properties.</a:t>
            </a:r>
          </a:p>
          <a:p>
            <a:pPr lvl="1"/>
            <a:r>
              <a:rPr lang="en-US" dirty="0"/>
              <a:t>We should always prefer CSS classes to style. The other should only be used if classes “can’t handle it”.</a:t>
            </a:r>
          </a:p>
          <a:p>
            <a:pPr lvl="1"/>
            <a:r>
              <a:rPr lang="en-US" dirty="0"/>
              <a:t>Remember all style and class properties accessible in script is camelCase</a:t>
            </a:r>
          </a:p>
          <a:p>
            <a:r>
              <a:rPr lang="en-US" sz="1600" dirty="0"/>
              <a:t>There are generally two ways to style an element:</a:t>
            </a:r>
          </a:p>
          <a:p>
            <a:pPr lvl="1"/>
            <a:r>
              <a:rPr lang="en-US" dirty="0"/>
              <a:t>Create a class in CSS and add it: &lt;div class="..."&gt;</a:t>
            </a:r>
          </a:p>
          <a:p>
            <a:pPr lvl="1"/>
            <a:r>
              <a:rPr lang="en-US" dirty="0"/>
              <a:t>Write properties directly into style: &lt;div style="..."&gt;.</a:t>
            </a:r>
          </a:p>
          <a:p>
            <a:r>
              <a:rPr lang="en-US" sz="1600" dirty="0"/>
              <a:t>For example, style is acceptable if we calculate coordinates of an element dynamically and want to set them from JavaScript, like this:</a:t>
            </a:r>
          </a:p>
          <a:p>
            <a:pPr lvl="1"/>
            <a:r>
              <a:rPr lang="en-US" dirty="0"/>
              <a:t>let top = /* complex calculations */;</a:t>
            </a:r>
          </a:p>
          <a:p>
            <a:pPr lvl="1"/>
            <a:r>
              <a:rPr lang="en-US" dirty="0"/>
              <a:t>let left = /* complex calculations */;</a:t>
            </a:r>
          </a:p>
          <a:p>
            <a:pPr lvl="1"/>
            <a:r>
              <a:rPr lang="en-US" dirty="0" err="1"/>
              <a:t>elem.style.left</a:t>
            </a:r>
            <a:r>
              <a:rPr lang="en-US" dirty="0"/>
              <a:t> = left; // </a:t>
            </a:r>
            <a:r>
              <a:rPr lang="en-US" dirty="0" err="1"/>
              <a:t>e.g</a:t>
            </a:r>
            <a:r>
              <a:rPr lang="en-US" dirty="0"/>
              <a:t> '123px', calculated at run-time</a:t>
            </a:r>
          </a:p>
          <a:p>
            <a:pPr lvl="1"/>
            <a:r>
              <a:rPr lang="en-US" dirty="0" err="1"/>
              <a:t>elem.style.top</a:t>
            </a:r>
            <a:r>
              <a:rPr lang="en-US" dirty="0"/>
              <a:t> = top; // </a:t>
            </a:r>
            <a:r>
              <a:rPr lang="en-US" dirty="0" err="1"/>
              <a:t>e.g</a:t>
            </a:r>
            <a:r>
              <a:rPr lang="en-US" dirty="0"/>
              <a:t> '456px'</a:t>
            </a:r>
          </a:p>
          <a:p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816303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Styles and classes (Cont.…)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4850" y="1173676"/>
            <a:ext cx="11447427" cy="3775393"/>
          </a:xfrm>
        </p:spPr>
        <p:txBody>
          <a:bodyPr/>
          <a:lstStyle/>
          <a:p>
            <a:r>
              <a:rPr lang="en-US" b="1" dirty="0" err="1"/>
              <a:t>className</a:t>
            </a:r>
            <a:r>
              <a:rPr lang="en-US" b="1" dirty="0"/>
              <a:t> and </a:t>
            </a:r>
            <a:r>
              <a:rPr lang="en-US" b="1" dirty="0" err="1"/>
              <a:t>classList</a:t>
            </a:r>
            <a:endParaRPr lang="en-US" b="1" dirty="0"/>
          </a:p>
          <a:p>
            <a:pPr lvl="1"/>
            <a:r>
              <a:rPr lang="en-US" dirty="0"/>
              <a:t>Changing a class is one of the most often used actions in JavaScript.</a:t>
            </a:r>
          </a:p>
          <a:p>
            <a:pPr lvl="1"/>
            <a:r>
              <a:rPr lang="en-US" b="1" dirty="0"/>
              <a:t>"</a:t>
            </a:r>
            <a:r>
              <a:rPr lang="en-US" b="1" dirty="0" err="1"/>
              <a:t>className</a:t>
            </a:r>
            <a:r>
              <a:rPr lang="en-US" b="1" dirty="0"/>
              <a:t>" property</a:t>
            </a:r>
            <a:r>
              <a:rPr lang="en-US" dirty="0"/>
              <a:t>: the </a:t>
            </a:r>
            <a:r>
              <a:rPr lang="en-US" dirty="0" err="1"/>
              <a:t>elem.className</a:t>
            </a:r>
            <a:r>
              <a:rPr lang="en-US" dirty="0"/>
              <a:t> corresponds to the "class" attribute</a:t>
            </a:r>
            <a:r>
              <a:rPr lang="en-US" b="1" dirty="0"/>
              <a:t>.</a:t>
            </a:r>
          </a:p>
          <a:p>
            <a:pPr marL="57150" indent="0">
              <a:buNone/>
            </a:pPr>
            <a:r>
              <a:rPr lang="en-IN" b="1" dirty="0"/>
              <a:t>For instance:</a:t>
            </a:r>
          </a:p>
          <a:p>
            <a:pPr marL="457200" lvl="1" indent="0">
              <a:buNone/>
            </a:pPr>
            <a:r>
              <a:rPr lang="en-US" dirty="0"/>
              <a:t>&lt;body class="main page"&gt;</a:t>
            </a:r>
          </a:p>
          <a:p>
            <a:pPr marL="457200" lvl="1" indent="0">
              <a:buNone/>
            </a:pPr>
            <a:r>
              <a:rPr lang="en-US" dirty="0"/>
              <a:t>	 &lt;script&gt;</a:t>
            </a:r>
          </a:p>
          <a:p>
            <a:pPr marL="457200" lvl="1" indent="0">
              <a:buNone/>
            </a:pPr>
            <a:r>
              <a:rPr lang="en-US" dirty="0"/>
              <a:t>    		alert(</a:t>
            </a:r>
            <a:r>
              <a:rPr lang="en-US" dirty="0" err="1"/>
              <a:t>document.body.className</a:t>
            </a:r>
            <a:r>
              <a:rPr lang="en-US" dirty="0"/>
              <a:t>); // main page</a:t>
            </a:r>
          </a:p>
          <a:p>
            <a:pPr marL="457200" lvl="1" indent="0">
              <a:buNone/>
            </a:pPr>
            <a:r>
              <a:rPr lang="en-US" dirty="0"/>
              <a:t>  	&lt;/script&gt;</a:t>
            </a:r>
          </a:p>
          <a:p>
            <a:pPr marL="457200" lvl="1" indent="0">
              <a:buNone/>
            </a:pPr>
            <a:r>
              <a:rPr lang="en-US" dirty="0"/>
              <a:t>&lt;/body&gt;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690156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Styles and classes (Cont.…)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4850" y="1173676"/>
            <a:ext cx="11447427" cy="3744615"/>
          </a:xfrm>
        </p:spPr>
        <p:txBody>
          <a:bodyPr/>
          <a:lstStyle/>
          <a:p>
            <a:r>
              <a:rPr lang="en-US" sz="1600" dirty="0"/>
              <a:t>If we assign something to </a:t>
            </a:r>
            <a:r>
              <a:rPr lang="en-US" sz="1600" dirty="0" err="1"/>
              <a:t>elem.className</a:t>
            </a:r>
            <a:r>
              <a:rPr lang="en-US" sz="1600" dirty="0"/>
              <a:t>, it replaces the whole string of classes. Sometimes that’s what we need, but often we want to add/remove a single class.</a:t>
            </a:r>
          </a:p>
          <a:p>
            <a:r>
              <a:rPr lang="en-US" sz="1600" dirty="0"/>
              <a:t>There’s another property for that: </a:t>
            </a:r>
            <a:r>
              <a:rPr lang="en-US" sz="1600" b="1" dirty="0" err="1"/>
              <a:t>elem.classList</a:t>
            </a:r>
            <a:r>
              <a:rPr lang="en-US" sz="1600" dirty="0"/>
              <a:t>.</a:t>
            </a:r>
          </a:p>
          <a:p>
            <a:r>
              <a:rPr lang="en-US" sz="1600" dirty="0"/>
              <a:t>The </a:t>
            </a:r>
            <a:r>
              <a:rPr lang="en-US" sz="1600" dirty="0" err="1"/>
              <a:t>elem.classList</a:t>
            </a:r>
            <a:r>
              <a:rPr lang="en-US" sz="1600" dirty="0"/>
              <a:t> is a special object with methods to add/remove/toggle a single class.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err="1"/>
              <a:t>elem.classList.add</a:t>
            </a:r>
            <a:r>
              <a:rPr lang="en-US" sz="1600" dirty="0"/>
              <a:t>/remove("class") – adds/removes the class.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err="1"/>
              <a:t>elem.classList.toggle</a:t>
            </a:r>
            <a:r>
              <a:rPr lang="en-US" sz="1600" dirty="0"/>
              <a:t>("class") – adds the class if it doesn’t exist, otherwise removes it.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err="1"/>
              <a:t>elem.classList.contains</a:t>
            </a:r>
            <a:r>
              <a:rPr lang="en-US" sz="1600" dirty="0"/>
              <a:t>("class") – checks for the given class, returns true/false.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/>
              <a:t>NOTE: </a:t>
            </a:r>
            <a:r>
              <a:rPr lang="en-US" sz="1600" dirty="0" err="1"/>
              <a:t>classList</a:t>
            </a:r>
            <a:r>
              <a:rPr lang="en-US" sz="1600" dirty="0"/>
              <a:t> is </a:t>
            </a:r>
            <a:r>
              <a:rPr lang="en-US" sz="1600" dirty="0" err="1"/>
              <a:t>iterable</a:t>
            </a:r>
            <a:r>
              <a:rPr lang="en-US" sz="1600" dirty="0"/>
              <a:t>, so we can list all classes with </a:t>
            </a:r>
            <a:r>
              <a:rPr lang="en-US" sz="1600" dirty="0" err="1"/>
              <a:t>for..of</a:t>
            </a:r>
            <a:endParaRPr lang="en-US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930923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Element size and scrolling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4850" y="794503"/>
            <a:ext cx="5009507" cy="3262592"/>
          </a:xfrm>
        </p:spPr>
        <p:txBody>
          <a:bodyPr/>
          <a:lstStyle/>
          <a:p>
            <a:pPr indent="-285750">
              <a:buFont typeface="Courier New" panose="02070309020205020404" pitchFamily="49" charset="0"/>
              <a:buChar char="o"/>
            </a:pPr>
            <a:r>
              <a:rPr lang="en-US" dirty="0" err="1"/>
              <a:t>offsetParent</a:t>
            </a:r>
            <a:r>
              <a:rPr lang="en-US" dirty="0"/>
              <a:t> – is the nearest positioned ancestor or td, </a:t>
            </a:r>
            <a:r>
              <a:rPr lang="en-US" dirty="0" err="1"/>
              <a:t>th</a:t>
            </a:r>
            <a:r>
              <a:rPr lang="en-US" dirty="0"/>
              <a:t>, table, body.</a:t>
            </a:r>
          </a:p>
          <a:p>
            <a:pPr indent="-285750">
              <a:buFont typeface="Courier New" panose="02070309020205020404" pitchFamily="49" charset="0"/>
              <a:buChar char="o"/>
            </a:pPr>
            <a:r>
              <a:rPr lang="en-US" dirty="0" err="1"/>
              <a:t>offsetLeft</a:t>
            </a:r>
            <a:r>
              <a:rPr lang="en-US" dirty="0"/>
              <a:t>/</a:t>
            </a:r>
            <a:r>
              <a:rPr lang="en-US" dirty="0" err="1"/>
              <a:t>offsetTop</a:t>
            </a:r>
            <a:r>
              <a:rPr lang="en-US" dirty="0"/>
              <a:t> – coordinates relative to the upper-left edge of </a:t>
            </a:r>
            <a:r>
              <a:rPr lang="en-US" dirty="0" err="1"/>
              <a:t>offsetParent</a:t>
            </a:r>
            <a:r>
              <a:rPr lang="en-US" dirty="0"/>
              <a:t>.</a:t>
            </a:r>
          </a:p>
          <a:p>
            <a:pPr indent="-285750">
              <a:buFont typeface="Courier New" panose="02070309020205020404" pitchFamily="49" charset="0"/>
              <a:buChar char="o"/>
            </a:pPr>
            <a:r>
              <a:rPr lang="en-US" dirty="0" err="1"/>
              <a:t>offsetWidth</a:t>
            </a:r>
            <a:r>
              <a:rPr lang="en-US" dirty="0"/>
              <a:t>/</a:t>
            </a:r>
            <a:r>
              <a:rPr lang="en-US" dirty="0" err="1"/>
              <a:t>offsetHeight</a:t>
            </a:r>
            <a:r>
              <a:rPr lang="en-US" dirty="0"/>
              <a:t> – “outer” width/height of an element including borders.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F7898B-2578-439F-826F-9B6BC686F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1080" y="794503"/>
            <a:ext cx="6107557" cy="549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1443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Element size and scrolling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4850" y="794503"/>
            <a:ext cx="5009507" cy="5488682"/>
          </a:xfrm>
        </p:spPr>
        <p:txBody>
          <a:bodyPr/>
          <a:lstStyle/>
          <a:p>
            <a:pPr indent="-285750">
              <a:buFont typeface="Courier New" panose="02070309020205020404" pitchFamily="49" charset="0"/>
              <a:buChar char="o"/>
            </a:pPr>
            <a:r>
              <a:rPr lang="en-US" dirty="0" err="1"/>
              <a:t>clientLeft</a:t>
            </a:r>
            <a:r>
              <a:rPr lang="en-US" dirty="0"/>
              <a:t>/</a:t>
            </a:r>
            <a:r>
              <a:rPr lang="en-US" dirty="0" err="1"/>
              <a:t>clientTop</a:t>
            </a:r>
            <a:r>
              <a:rPr lang="en-US" dirty="0"/>
              <a:t> – the distances from the upper-left outer corner to the upper-left inner (content + padding) corner. For left-to-right they are always the widths of left/top borders. For right-to-left the vertical scrollbar is on the left so </a:t>
            </a:r>
            <a:r>
              <a:rPr lang="en-US" dirty="0" err="1"/>
              <a:t>clientLeft</a:t>
            </a:r>
            <a:r>
              <a:rPr lang="en-US" dirty="0"/>
              <a:t> includes its width too.</a:t>
            </a:r>
          </a:p>
          <a:p>
            <a:pPr indent="-285750">
              <a:buFont typeface="Courier New" panose="02070309020205020404" pitchFamily="49" charset="0"/>
              <a:buChar char="o"/>
            </a:pPr>
            <a:r>
              <a:rPr lang="en-US" dirty="0" err="1"/>
              <a:t>clientWidth</a:t>
            </a:r>
            <a:r>
              <a:rPr lang="en-US" dirty="0"/>
              <a:t>/</a:t>
            </a:r>
            <a:r>
              <a:rPr lang="en-US" dirty="0" err="1"/>
              <a:t>clientHeight</a:t>
            </a:r>
            <a:r>
              <a:rPr lang="en-US" dirty="0"/>
              <a:t> – the width/height of the content including paddings, but without the scrollbar.</a:t>
            </a:r>
          </a:p>
          <a:p>
            <a:pPr indent="-285750">
              <a:buFont typeface="Courier New" panose="02070309020205020404" pitchFamily="49" charset="0"/>
              <a:buChar char="o"/>
            </a:pPr>
            <a:r>
              <a:rPr lang="en-US" dirty="0" err="1"/>
              <a:t>scrollWidth</a:t>
            </a:r>
            <a:r>
              <a:rPr lang="en-US" dirty="0"/>
              <a:t>/</a:t>
            </a:r>
            <a:r>
              <a:rPr lang="en-US" dirty="0" err="1"/>
              <a:t>scrollHeight</a:t>
            </a:r>
            <a:r>
              <a:rPr lang="en-US" dirty="0"/>
              <a:t> – the width/height of the content, just like </a:t>
            </a:r>
            <a:r>
              <a:rPr lang="en-US" dirty="0" err="1"/>
              <a:t>clientWidth</a:t>
            </a:r>
            <a:r>
              <a:rPr lang="en-US" dirty="0"/>
              <a:t>/</a:t>
            </a:r>
            <a:r>
              <a:rPr lang="en-US" dirty="0" err="1"/>
              <a:t>clientHeight</a:t>
            </a:r>
            <a:r>
              <a:rPr lang="en-US" dirty="0"/>
              <a:t>, but also include scrolled-out, invisible part of the element.</a:t>
            </a:r>
          </a:p>
          <a:p>
            <a:pPr indent="-285750">
              <a:buFont typeface="Courier New" panose="02070309020205020404" pitchFamily="49" charset="0"/>
              <a:buChar char="o"/>
            </a:pPr>
            <a:r>
              <a:rPr lang="en-US" dirty="0" err="1"/>
              <a:t>scrollLeft</a:t>
            </a:r>
            <a:r>
              <a:rPr lang="en-US" dirty="0"/>
              <a:t>/</a:t>
            </a:r>
            <a:r>
              <a:rPr lang="en-US" dirty="0" err="1"/>
              <a:t>scrollTop</a:t>
            </a:r>
            <a:r>
              <a:rPr lang="en-US" dirty="0"/>
              <a:t> – width/height of the scrolled out upper part of the element, starting from its upper-left corner.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F7898B-2578-439F-826F-9B6BC686F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1080" y="794503"/>
            <a:ext cx="6107557" cy="549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7292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Forms (Cont.….)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4850" y="1173676"/>
            <a:ext cx="11447427" cy="4575612"/>
          </a:xfrm>
        </p:spPr>
        <p:txBody>
          <a:bodyPr/>
          <a:lstStyle/>
          <a:p>
            <a:r>
              <a:rPr lang="en-US" b="1" dirty="0"/>
              <a:t>Forms </a:t>
            </a:r>
            <a:r>
              <a:rPr lang="en-US" dirty="0"/>
              <a:t>and control elements, such as &lt;input&gt; have a lot of special properties and events.</a:t>
            </a:r>
          </a:p>
          <a:p>
            <a:r>
              <a:rPr lang="en-US" dirty="0" err="1"/>
              <a:t>document.forms</a:t>
            </a:r>
            <a:r>
              <a:rPr lang="en-US" dirty="0"/>
              <a:t> : A form is available as </a:t>
            </a:r>
            <a:r>
              <a:rPr lang="en-US" dirty="0" err="1"/>
              <a:t>document.forms</a:t>
            </a:r>
            <a:r>
              <a:rPr lang="en-US" dirty="0"/>
              <a:t>[name/index].</a:t>
            </a:r>
          </a:p>
          <a:p>
            <a:r>
              <a:rPr lang="en-US" dirty="0" err="1"/>
              <a:t>form.elements</a:t>
            </a:r>
            <a:r>
              <a:rPr lang="en-US" dirty="0"/>
              <a:t> : Form elements are available as </a:t>
            </a:r>
            <a:r>
              <a:rPr lang="en-US" dirty="0" err="1"/>
              <a:t>form.elements</a:t>
            </a:r>
            <a:r>
              <a:rPr lang="en-US" dirty="0"/>
              <a:t>[name/index], or can use just form[name/index]. The elements property also works for &lt;</a:t>
            </a:r>
            <a:r>
              <a:rPr lang="en-US" dirty="0" err="1"/>
              <a:t>fieldset</a:t>
            </a:r>
            <a:r>
              <a:rPr lang="en-US" dirty="0"/>
              <a:t>&gt;.</a:t>
            </a:r>
          </a:p>
          <a:p>
            <a:r>
              <a:rPr lang="en-US" dirty="0" err="1"/>
              <a:t>element.form</a:t>
            </a:r>
            <a:r>
              <a:rPr lang="en-US" dirty="0"/>
              <a:t> : Elements reference their form in the form property. </a:t>
            </a:r>
          </a:p>
          <a:p>
            <a:r>
              <a:rPr lang="en-US" dirty="0"/>
              <a:t>Value is available as </a:t>
            </a:r>
            <a:r>
              <a:rPr lang="en-US" dirty="0" err="1"/>
              <a:t>input.value</a:t>
            </a:r>
            <a:r>
              <a:rPr lang="en-US" dirty="0"/>
              <a:t>, </a:t>
            </a:r>
            <a:r>
              <a:rPr lang="en-US" dirty="0" err="1"/>
              <a:t>textarea.value</a:t>
            </a:r>
            <a:r>
              <a:rPr lang="en-US" dirty="0"/>
              <a:t>, </a:t>
            </a:r>
            <a:r>
              <a:rPr lang="en-US" dirty="0" err="1"/>
              <a:t>select.value</a:t>
            </a:r>
            <a:r>
              <a:rPr lang="en-US" dirty="0"/>
              <a:t> </a:t>
            </a:r>
            <a:r>
              <a:rPr lang="en-US" dirty="0" err="1"/>
              <a:t>etc</a:t>
            </a:r>
            <a:r>
              <a:rPr lang="en-US" dirty="0"/>
              <a:t>, or </a:t>
            </a:r>
            <a:r>
              <a:rPr lang="en-US" dirty="0" err="1"/>
              <a:t>input.checked</a:t>
            </a:r>
            <a:r>
              <a:rPr lang="en-US" dirty="0"/>
              <a:t> for checkboxes and radio buttons.</a:t>
            </a:r>
          </a:p>
          <a:p>
            <a:r>
              <a:rPr lang="en-US" dirty="0"/>
              <a:t>For &lt;select&gt; we can also get the value by the index </a:t>
            </a:r>
            <a:r>
              <a:rPr lang="en-US" dirty="0" err="1"/>
              <a:t>select.selectedIndex</a:t>
            </a:r>
            <a:r>
              <a:rPr lang="en-US" dirty="0"/>
              <a:t> or through the options collection </a:t>
            </a:r>
            <a:r>
              <a:rPr lang="en-US" dirty="0" err="1"/>
              <a:t>select.options</a:t>
            </a:r>
            <a:r>
              <a:rPr lang="en-US" dirty="0"/>
              <a:t>.</a:t>
            </a:r>
          </a:p>
          <a:p>
            <a:r>
              <a:rPr lang="en-US" b="1" dirty="0"/>
              <a:t>Navigation: form and elements:</a:t>
            </a:r>
          </a:p>
          <a:p>
            <a:r>
              <a:rPr lang="en-US" dirty="0"/>
              <a:t>Document forms are members of the special collection </a:t>
            </a:r>
            <a:r>
              <a:rPr lang="en-US" dirty="0" err="1"/>
              <a:t>document.forms</a:t>
            </a:r>
            <a:r>
              <a:rPr lang="en-US" dirty="0"/>
              <a:t>, which is both named and ordered collections.</a:t>
            </a:r>
          </a:p>
        </p:txBody>
      </p:sp>
    </p:spTree>
    <p:extLst>
      <p:ext uri="{BB962C8B-B14F-4D97-AF65-F5344CB8AC3E}">
        <p14:creationId xmlns:p14="http://schemas.microsoft.com/office/powerpoint/2010/main" val="27496280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Forms (Cont.….)</a:t>
            </a:r>
          </a:p>
          <a:p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4850" y="1173676"/>
            <a:ext cx="11447427" cy="4729500"/>
          </a:xfrm>
        </p:spPr>
        <p:txBody>
          <a:bodyPr/>
          <a:lstStyle/>
          <a:p>
            <a:r>
              <a:rPr lang="en-US" b="1" dirty="0"/>
              <a:t>Get form:</a:t>
            </a:r>
          </a:p>
          <a:p>
            <a:pPr lvl="1"/>
            <a:r>
              <a:rPr lang="en-US" dirty="0" err="1"/>
              <a:t>document.forms.employee</a:t>
            </a:r>
            <a:r>
              <a:rPr lang="en-US" dirty="0"/>
              <a:t> - the form with name="employee"</a:t>
            </a:r>
          </a:p>
          <a:p>
            <a:pPr lvl="1"/>
            <a:r>
              <a:rPr lang="en-US" dirty="0" err="1"/>
              <a:t>document.forms</a:t>
            </a:r>
            <a:r>
              <a:rPr lang="en-US" dirty="0"/>
              <a:t>[0] - the first form in the document</a:t>
            </a:r>
          </a:p>
          <a:p>
            <a:r>
              <a:rPr lang="en-US" b="1" dirty="0"/>
              <a:t>Get the element:</a:t>
            </a:r>
          </a:p>
          <a:p>
            <a:pPr lvl="1"/>
            <a:r>
              <a:rPr lang="en-US" dirty="0"/>
              <a:t>let form = document.forms.my;</a:t>
            </a:r>
          </a:p>
          <a:p>
            <a:pPr lvl="1"/>
            <a:r>
              <a:rPr lang="en-US" dirty="0" err="1"/>
              <a:t>form.elements.email_id</a:t>
            </a:r>
            <a:r>
              <a:rPr lang="en-US" dirty="0"/>
              <a:t>; // &lt;input name="</a:t>
            </a:r>
            <a:r>
              <a:rPr lang="en-US" dirty="0" err="1"/>
              <a:t>email_id</a:t>
            </a:r>
            <a:r>
              <a:rPr lang="en-US" dirty="0"/>
              <a:t>"&gt; element</a:t>
            </a:r>
          </a:p>
          <a:p>
            <a:r>
              <a:rPr lang="en-US" dirty="0"/>
              <a:t>Navigation properties do not depend on the tag structure. All control elements, no matter how deep they are in the form, are available in </a:t>
            </a:r>
            <a:r>
              <a:rPr lang="en-US" dirty="0" err="1"/>
              <a:t>form.elements</a:t>
            </a:r>
            <a:r>
              <a:rPr lang="en-US" dirty="0"/>
              <a:t>.</a:t>
            </a:r>
          </a:p>
          <a:p>
            <a:r>
              <a:rPr lang="en-US" dirty="0"/>
              <a:t>There’s a </a:t>
            </a:r>
            <a:r>
              <a:rPr lang="en-US" b="1" dirty="0"/>
              <a:t>shorter notation</a:t>
            </a:r>
            <a:r>
              <a:rPr lang="en-US" dirty="0"/>
              <a:t>: we can access the element as form[index/name].</a:t>
            </a:r>
          </a:p>
          <a:p>
            <a:r>
              <a:rPr lang="en-US" dirty="0"/>
              <a:t>In other words, instead of </a:t>
            </a:r>
            <a:r>
              <a:rPr lang="en-US" dirty="0" err="1"/>
              <a:t>form.elements.login</a:t>
            </a:r>
            <a:r>
              <a:rPr lang="en-US" dirty="0"/>
              <a:t> we can write </a:t>
            </a:r>
            <a:r>
              <a:rPr lang="en-US" dirty="0" err="1"/>
              <a:t>form.login</a:t>
            </a:r>
            <a:r>
              <a:rPr lang="en-US" dirty="0"/>
              <a:t>.</a:t>
            </a:r>
          </a:p>
          <a:p>
            <a:r>
              <a:rPr lang="en-US" dirty="0"/>
              <a:t>But this is not recommended because when form name changes the old name methods are still accessible by form short notation.</a:t>
            </a:r>
          </a:p>
        </p:txBody>
      </p:sp>
    </p:spTree>
    <p:extLst>
      <p:ext uri="{BB962C8B-B14F-4D97-AF65-F5344CB8AC3E}">
        <p14:creationId xmlns:p14="http://schemas.microsoft.com/office/powerpoint/2010/main" val="15836100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Forms (Cont.….)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4850" y="1173676"/>
            <a:ext cx="11447427" cy="1128514"/>
          </a:xfrm>
        </p:spPr>
        <p:txBody>
          <a:bodyPr/>
          <a:lstStyle/>
          <a:p>
            <a:r>
              <a:rPr lang="en-US" b="1" dirty="0"/>
              <a:t>Backreference: </a:t>
            </a:r>
            <a:r>
              <a:rPr lang="en-US" b="1" dirty="0" err="1"/>
              <a:t>element.form</a:t>
            </a:r>
            <a:endParaRPr lang="en-US" b="1" dirty="0"/>
          </a:p>
          <a:p>
            <a:r>
              <a:rPr lang="en-US" dirty="0"/>
              <a:t>For any element, the form is available as </a:t>
            </a:r>
            <a:r>
              <a:rPr lang="en-US" dirty="0" err="1"/>
              <a:t>element.form</a:t>
            </a:r>
            <a:r>
              <a:rPr lang="en-US" dirty="0"/>
              <a:t>. So a form references all elements, and elements reference the form.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932548-CEAD-47AE-AF58-DC100A00A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333" y="2609850"/>
            <a:ext cx="6736240" cy="2439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8869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Forms Controls (Cont.….)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4850" y="1173676"/>
            <a:ext cx="11447427" cy="4390946"/>
          </a:xfrm>
        </p:spPr>
        <p:txBody>
          <a:bodyPr/>
          <a:lstStyle/>
          <a:p>
            <a:r>
              <a:rPr lang="en-US" b="1" dirty="0"/>
              <a:t>Form controls</a:t>
            </a:r>
          </a:p>
          <a:p>
            <a:r>
              <a:rPr lang="en-US" b="1" dirty="0"/>
              <a:t>input and </a:t>
            </a:r>
            <a:r>
              <a:rPr lang="en-US" b="1" dirty="0" err="1"/>
              <a:t>textarea</a:t>
            </a:r>
            <a:r>
              <a:rPr lang="en-US" b="1" dirty="0"/>
              <a:t>:</a:t>
            </a:r>
          </a:p>
          <a:p>
            <a:r>
              <a:rPr lang="en-US" dirty="0"/>
              <a:t>We can access their value as </a:t>
            </a:r>
            <a:r>
              <a:rPr lang="en-US" dirty="0" err="1"/>
              <a:t>input.value</a:t>
            </a:r>
            <a:r>
              <a:rPr lang="en-US" dirty="0"/>
              <a:t> (string) or </a:t>
            </a:r>
            <a:r>
              <a:rPr lang="en-US" dirty="0" err="1"/>
              <a:t>input.checked</a:t>
            </a:r>
            <a:r>
              <a:rPr lang="en-US" dirty="0"/>
              <a:t> (</a:t>
            </a:r>
            <a:r>
              <a:rPr lang="en-US" dirty="0" err="1"/>
              <a:t>boolean</a:t>
            </a:r>
            <a:r>
              <a:rPr lang="en-US" dirty="0"/>
              <a:t>) for checkboxes &amp; radio.</a:t>
            </a:r>
          </a:p>
          <a:p>
            <a:pPr lvl="1"/>
            <a:r>
              <a:rPr lang="en-US" dirty="0" err="1"/>
              <a:t>input.value</a:t>
            </a:r>
            <a:r>
              <a:rPr lang="en-US" dirty="0"/>
              <a:t> = "New value";</a:t>
            </a:r>
          </a:p>
          <a:p>
            <a:pPr lvl="1"/>
            <a:r>
              <a:rPr lang="en-US" dirty="0" err="1"/>
              <a:t>textarea.value</a:t>
            </a:r>
            <a:r>
              <a:rPr lang="en-US" dirty="0"/>
              <a:t> = "New text";</a:t>
            </a:r>
          </a:p>
          <a:p>
            <a:pPr lvl="1"/>
            <a:r>
              <a:rPr lang="en-US" dirty="0" err="1"/>
              <a:t>input.checked</a:t>
            </a:r>
            <a:r>
              <a:rPr lang="en-US" dirty="0"/>
              <a:t> = true; // for a checkbox or radio button</a:t>
            </a:r>
          </a:p>
          <a:p>
            <a:r>
              <a:rPr lang="en-US" b="1" dirty="0"/>
              <a:t>select and option:</a:t>
            </a:r>
          </a:p>
          <a:p>
            <a:r>
              <a:rPr lang="en-US" dirty="0"/>
              <a:t>A &lt;select&gt; element has 3 important properties -</a:t>
            </a:r>
          </a:p>
          <a:p>
            <a:pPr lvl="1"/>
            <a:r>
              <a:rPr lang="en-US" dirty="0" err="1"/>
              <a:t>select.options</a:t>
            </a:r>
            <a:r>
              <a:rPr lang="en-US" dirty="0"/>
              <a:t> – the collection of &lt;option&gt; </a:t>
            </a:r>
            <a:r>
              <a:rPr lang="en-US" dirty="0" err="1"/>
              <a:t>subelements</a:t>
            </a:r>
            <a:r>
              <a:rPr lang="en-US" dirty="0"/>
              <a:t>,</a:t>
            </a:r>
          </a:p>
          <a:p>
            <a:pPr lvl="1"/>
            <a:r>
              <a:rPr lang="en-US" dirty="0" err="1"/>
              <a:t>select.value</a:t>
            </a:r>
            <a:r>
              <a:rPr lang="en-US" dirty="0"/>
              <a:t> – the value of the currently selected &lt;option&gt;,</a:t>
            </a:r>
          </a:p>
          <a:p>
            <a:pPr lvl="1"/>
            <a:r>
              <a:rPr lang="en-US" dirty="0" err="1"/>
              <a:t>select.selectedIndex</a:t>
            </a:r>
            <a:r>
              <a:rPr lang="en-US" dirty="0"/>
              <a:t> – the number of the currently selected &lt;option&gt;.</a:t>
            </a:r>
          </a:p>
        </p:txBody>
      </p:sp>
    </p:spTree>
    <p:extLst>
      <p:ext uri="{BB962C8B-B14F-4D97-AF65-F5344CB8AC3E}">
        <p14:creationId xmlns:p14="http://schemas.microsoft.com/office/powerpoint/2010/main" val="2193686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Objective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4850" y="1173676"/>
            <a:ext cx="11447427" cy="1733808"/>
          </a:xfrm>
        </p:spPr>
        <p:txBody>
          <a:bodyPr/>
          <a:lstStyle/>
          <a:p>
            <a:pPr lvl="1"/>
            <a:r>
              <a:rPr lang="en-IN" dirty="0"/>
              <a:t>Walking through DOM</a:t>
            </a:r>
          </a:p>
          <a:p>
            <a:pPr lvl="1"/>
            <a:r>
              <a:rPr lang="en-IN" dirty="0"/>
              <a:t>Modifying the document</a:t>
            </a:r>
          </a:p>
          <a:p>
            <a:pPr lvl="1"/>
            <a:r>
              <a:rPr lang="en-IN" dirty="0"/>
              <a:t>Styles and classes</a:t>
            </a:r>
          </a:p>
          <a:p>
            <a:pPr lvl="1"/>
            <a:r>
              <a:rPr lang="en-IN" dirty="0"/>
              <a:t>Element size and Controlling</a:t>
            </a:r>
          </a:p>
          <a:p>
            <a:pPr lvl="1"/>
            <a:r>
              <a:rPr lang="en-IN" dirty="0"/>
              <a:t>Form properties and Method</a:t>
            </a:r>
          </a:p>
        </p:txBody>
      </p:sp>
    </p:spTree>
    <p:extLst>
      <p:ext uri="{BB962C8B-B14F-4D97-AF65-F5344CB8AC3E}">
        <p14:creationId xmlns:p14="http://schemas.microsoft.com/office/powerpoint/2010/main" val="27730583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References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4850" y="1173676"/>
            <a:ext cx="11447427" cy="2780248"/>
          </a:xfrm>
        </p:spPr>
        <p:txBody>
          <a:bodyPr/>
          <a:lstStyle/>
          <a:p>
            <a:pPr>
              <a:buFont typeface="Courier New" panose="02070309020205020404" pitchFamily="49" charset="0"/>
              <a:buChar char="o"/>
            </a:pPr>
            <a:r>
              <a:rPr lang="en-US" b="1" dirty="0"/>
              <a:t>Walking through DOM : </a:t>
            </a:r>
            <a:r>
              <a:rPr lang="en-IN" dirty="0">
                <a:solidFill>
                  <a:srgbClr val="4C76BE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https://javascript.info/dom-navigation#on-top-documentelement-and-body</a:t>
            </a:r>
            <a:endParaRPr lang="en-IN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b="1" dirty="0"/>
              <a:t>Modifying the document : </a:t>
            </a:r>
            <a:r>
              <a:rPr lang="en-IN" dirty="0">
                <a:solidFill>
                  <a:srgbClr val="4C76BE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https://javascript.info/modifying-document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IN" b="1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Style and classes :  </a:t>
            </a:r>
            <a:r>
              <a:rPr lang="en-IN" dirty="0">
                <a:solidFill>
                  <a:srgbClr val="4C76BE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https://javascript.info/callbacks</a:t>
            </a:r>
            <a:endParaRPr lang="en-IN" dirty="0">
              <a:solidFill>
                <a:srgbClr val="4C76BE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IN" b="1" dirty="0"/>
              <a:t>Element size and controlling : </a:t>
            </a:r>
            <a:r>
              <a:rPr lang="en-IN" dirty="0">
                <a:solidFill>
                  <a:srgbClr val="4C76BE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https://javascript.info/size-and-scroll</a:t>
            </a:r>
            <a:endParaRPr lang="en-IN" dirty="0">
              <a:solidFill>
                <a:srgbClr val="4C76BE"/>
              </a:solidFill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b="1" dirty="0"/>
              <a:t>Form methods &amp; properties :  </a:t>
            </a:r>
            <a:r>
              <a:rPr lang="en-US" dirty="0">
                <a:hlinkClick r:id="rId6"/>
              </a:rPr>
              <a:t>https://html.spec.whatwg.org/multipage/forms.html</a:t>
            </a:r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endParaRPr lang="en-IN" dirty="0">
              <a:solidFill>
                <a:srgbClr val="4C76B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403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b="0" dirty="0"/>
              <a:t>0120 244 5144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IN" dirty="0"/>
              <a:t>A-16, Block A, Sector 60, Noida, Uttar Pradesh 201301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696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Walking through DOM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4851" y="1173676"/>
            <a:ext cx="4885220" cy="5006499"/>
          </a:xfrm>
        </p:spPr>
        <p:txBody>
          <a:bodyPr/>
          <a:lstStyle/>
          <a:p>
            <a:r>
              <a:rPr lang="en-US" b="1" dirty="0"/>
              <a:t>Walking the DOM</a:t>
            </a:r>
          </a:p>
          <a:p>
            <a:r>
              <a:rPr lang="en-US" dirty="0"/>
              <a:t>The DOM allows us to do anything with elements and their contents, but first we need to reach the corresponding DOM object.</a:t>
            </a:r>
          </a:p>
          <a:p>
            <a:r>
              <a:rPr lang="en-US" dirty="0"/>
              <a:t>All operations on the DOM start with the document object. That’s the main “entry point” to DOM. From it we can access any node.</a:t>
            </a:r>
          </a:p>
          <a:p>
            <a:r>
              <a:rPr lang="en-US" dirty="0"/>
              <a:t>Here’s a picture of links that allow for travel between DOM nodes:-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45B1DB-D570-4CB2-9874-7CA24D321C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0936" y="1173676"/>
            <a:ext cx="6069497" cy="500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12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Walking through DOM (</a:t>
            </a:r>
            <a:r>
              <a:rPr lang="en-IN" dirty="0" err="1"/>
              <a:t>contd</a:t>
            </a:r>
            <a:r>
              <a:rPr lang="en-IN" dirty="0"/>
              <a:t>…)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4850" y="1173676"/>
            <a:ext cx="11447427" cy="4334520"/>
          </a:xfrm>
        </p:spPr>
        <p:txBody>
          <a:bodyPr/>
          <a:lstStyle/>
          <a:p>
            <a:r>
              <a:rPr lang="en-US" b="1" dirty="0"/>
              <a:t>The topmost tree nodes are available directly as document properties:</a:t>
            </a:r>
          </a:p>
          <a:p>
            <a:r>
              <a:rPr lang="en-US" b="1" dirty="0"/>
              <a:t>&lt;html&gt; = </a:t>
            </a:r>
            <a:r>
              <a:rPr lang="en-US" b="1" dirty="0" err="1"/>
              <a:t>document.documentElement</a:t>
            </a:r>
            <a:endParaRPr lang="en-US" b="1" dirty="0"/>
          </a:p>
          <a:p>
            <a:pPr lvl="1"/>
            <a:r>
              <a:rPr lang="en-US" dirty="0"/>
              <a:t>The topmost document node is </a:t>
            </a:r>
            <a:r>
              <a:rPr lang="en-US" dirty="0" err="1"/>
              <a:t>document.documentElement</a:t>
            </a:r>
            <a:r>
              <a:rPr lang="en-US" dirty="0"/>
              <a:t>. That’s the DOM node of the &lt;html&gt; tag.</a:t>
            </a:r>
          </a:p>
          <a:p>
            <a:pPr lvl="1"/>
            <a:endParaRPr lang="en-US" dirty="0"/>
          </a:p>
          <a:p>
            <a:r>
              <a:rPr lang="en-US" b="1" dirty="0"/>
              <a:t>&lt;body&gt; = </a:t>
            </a:r>
            <a:r>
              <a:rPr lang="en-US" b="1" dirty="0" err="1"/>
              <a:t>document.body</a:t>
            </a:r>
            <a:endParaRPr lang="en-US" b="1" dirty="0"/>
          </a:p>
          <a:p>
            <a:pPr lvl="1"/>
            <a:r>
              <a:rPr lang="en-US" dirty="0"/>
              <a:t>Another widely used DOM node is the &lt;body&gt; element – </a:t>
            </a:r>
            <a:r>
              <a:rPr lang="en-US" dirty="0" err="1"/>
              <a:t>document.body</a:t>
            </a:r>
            <a:r>
              <a:rPr lang="en-US" dirty="0"/>
              <a:t>.</a:t>
            </a:r>
          </a:p>
          <a:p>
            <a:pPr lvl="1"/>
            <a:endParaRPr lang="en-US" b="1" dirty="0"/>
          </a:p>
          <a:p>
            <a:r>
              <a:rPr lang="en-US" b="1" dirty="0"/>
              <a:t>&lt;head&gt; = </a:t>
            </a:r>
            <a:r>
              <a:rPr lang="en-US" b="1" dirty="0" err="1"/>
              <a:t>document.head</a:t>
            </a:r>
            <a:endParaRPr lang="en-US" b="1" dirty="0"/>
          </a:p>
          <a:p>
            <a:pPr lvl="1"/>
            <a:r>
              <a:rPr lang="en-US" dirty="0"/>
              <a:t>The &lt;head&gt; tag is available as </a:t>
            </a:r>
            <a:r>
              <a:rPr lang="en-US" dirty="0" err="1"/>
              <a:t>document.head</a:t>
            </a:r>
            <a:r>
              <a:rPr lang="en-US" dirty="0"/>
              <a:t>.</a:t>
            </a:r>
          </a:p>
          <a:p>
            <a:pPr lvl="2"/>
            <a:endParaRPr lang="en-US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27858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Walking through DOM (Cont.…)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4851" y="815010"/>
            <a:ext cx="4831953" cy="5170646"/>
          </a:xfrm>
        </p:spPr>
        <p:txBody>
          <a:bodyPr/>
          <a:lstStyle/>
          <a:p>
            <a:r>
              <a:rPr lang="en-US" b="1" dirty="0"/>
              <a:t>Children: </a:t>
            </a:r>
            <a:r>
              <a:rPr lang="en-US" dirty="0" err="1"/>
              <a:t>childNodes</a:t>
            </a:r>
            <a:r>
              <a:rPr lang="en-US" dirty="0"/>
              <a:t>, </a:t>
            </a:r>
            <a:r>
              <a:rPr lang="en-US" dirty="0" err="1"/>
              <a:t>firstChild</a:t>
            </a:r>
            <a:r>
              <a:rPr lang="en-US" dirty="0"/>
              <a:t>, </a:t>
            </a:r>
            <a:r>
              <a:rPr lang="en-US" dirty="0" err="1"/>
              <a:t>lastChild</a:t>
            </a:r>
            <a:endParaRPr lang="en-US" dirty="0"/>
          </a:p>
          <a:p>
            <a:r>
              <a:rPr lang="en-US" b="1" dirty="0"/>
              <a:t>Child nodes (or children):</a:t>
            </a:r>
          </a:p>
          <a:p>
            <a:pPr lvl="1"/>
            <a:r>
              <a:rPr lang="en-US" dirty="0"/>
              <a:t>elements that are direct children. In other words, they are nested exactly in the given one. For instance, &lt;head&gt; and &lt;body&gt; are children of &lt;html&gt; element.</a:t>
            </a:r>
          </a:p>
          <a:p>
            <a:r>
              <a:rPr lang="en-US" b="1" dirty="0"/>
              <a:t>Descendants:</a:t>
            </a:r>
          </a:p>
          <a:p>
            <a:pPr lvl="1"/>
            <a:r>
              <a:rPr lang="en-US" dirty="0"/>
              <a:t>all elements that are nested in the given one, including children, their children and so on.</a:t>
            </a:r>
          </a:p>
          <a:p>
            <a:pPr lvl="1"/>
            <a:r>
              <a:rPr lang="en-US" dirty="0"/>
              <a:t>For instance, here &lt;body&gt; has children &lt;div&gt; and &lt;ul&gt; (and few blank text nodes):</a:t>
            </a:r>
          </a:p>
          <a:p>
            <a:r>
              <a:rPr lang="en-US" b="1" dirty="0"/>
              <a:t>Siblings and the parent</a:t>
            </a:r>
          </a:p>
          <a:p>
            <a:pPr lvl="1"/>
            <a:r>
              <a:rPr lang="en-US" i="1" dirty="0"/>
              <a:t>Siblings</a:t>
            </a:r>
            <a:r>
              <a:rPr lang="en-US" dirty="0"/>
              <a:t> are nodes that are children of the same parent</a:t>
            </a:r>
          </a:p>
          <a:p>
            <a:r>
              <a:rPr lang="en-US" dirty="0"/>
              <a:t>NOTE: You can iterate through  </a:t>
            </a:r>
            <a:r>
              <a:rPr lang="en-US" dirty="0" err="1"/>
              <a:t>childNodes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3E5535-9517-42A6-B140-F0376D95D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9040" y="1129371"/>
            <a:ext cx="4831953" cy="4903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035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Walking through DOM (Cont.…)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4851" y="815010"/>
            <a:ext cx="11406575" cy="3262432"/>
          </a:xfrm>
        </p:spPr>
        <p:txBody>
          <a:bodyPr/>
          <a:lstStyle/>
          <a:p>
            <a:r>
              <a:rPr lang="en-US" b="1" dirty="0"/>
              <a:t>More Node Types:</a:t>
            </a:r>
          </a:p>
          <a:p>
            <a:r>
              <a:rPr lang="en-US" dirty="0"/>
              <a:t>ELEMENT_NODE	&lt;h1 class="heading"&gt;</a:t>
            </a:r>
            <a:r>
              <a:rPr lang="en-US" dirty="0" err="1"/>
              <a:t>Infogain</a:t>
            </a:r>
            <a:r>
              <a:rPr lang="en-US" dirty="0"/>
              <a:t>&lt;/h1&gt;</a:t>
            </a:r>
          </a:p>
          <a:p>
            <a:r>
              <a:rPr lang="en-US" dirty="0"/>
              <a:t>ATTRIBUTE_NODE	 class = "heading" (deprecated)</a:t>
            </a:r>
          </a:p>
          <a:p>
            <a:r>
              <a:rPr lang="en-US" dirty="0"/>
              <a:t>TEXT_NODE	</a:t>
            </a:r>
            <a:r>
              <a:rPr lang="en-US" dirty="0" err="1"/>
              <a:t>Infogain</a:t>
            </a:r>
            <a:endParaRPr lang="en-US" dirty="0"/>
          </a:p>
          <a:p>
            <a:r>
              <a:rPr lang="en-US" dirty="0"/>
              <a:t>COMMENT_NODE	&lt;!-- This is a comment --&gt;</a:t>
            </a:r>
          </a:p>
          <a:p>
            <a:r>
              <a:rPr lang="en-US" dirty="0"/>
              <a:t>DOCUMENT_NODE	The HTML document itself (the parent of &lt;html&gt;)</a:t>
            </a:r>
          </a:p>
          <a:p>
            <a:r>
              <a:rPr lang="en-US" dirty="0"/>
              <a:t>DOCUMENT_TYPE_NODE	&lt;!Doctype html&gt;</a:t>
            </a:r>
          </a:p>
        </p:txBody>
      </p:sp>
    </p:spTree>
    <p:extLst>
      <p:ext uri="{BB962C8B-B14F-4D97-AF65-F5344CB8AC3E}">
        <p14:creationId xmlns:p14="http://schemas.microsoft.com/office/powerpoint/2010/main" val="3102151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Modifying the document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70698" y="794503"/>
            <a:ext cx="11447427" cy="6114494"/>
          </a:xfrm>
        </p:spPr>
        <p:txBody>
          <a:bodyPr/>
          <a:lstStyle/>
          <a:p>
            <a:r>
              <a:rPr lang="en-US" b="1" dirty="0"/>
              <a:t>Modifying the document</a:t>
            </a:r>
          </a:p>
          <a:p>
            <a:pPr lvl="1"/>
            <a:r>
              <a:rPr lang="en-US" dirty="0"/>
              <a:t>DOM modification or manipulation is the key to creating “live” pages.</a:t>
            </a:r>
          </a:p>
          <a:p>
            <a:pPr lvl="1"/>
            <a:r>
              <a:rPr lang="en-US" dirty="0"/>
              <a:t>Here we’ll see how to create new elements “on the fly” and modify the existing page content.</a:t>
            </a:r>
          </a:p>
          <a:p>
            <a:pPr lvl="1"/>
            <a:r>
              <a:rPr lang="en-US" dirty="0"/>
              <a:t>To add a new element to the HTML DOM, you must create the element (element node) first, and then append it to an existing element.</a:t>
            </a:r>
          </a:p>
          <a:p>
            <a:r>
              <a:rPr lang="en-US" b="1" dirty="0"/>
              <a:t>Creating an element</a:t>
            </a:r>
          </a:p>
          <a:p>
            <a:pPr lvl="1"/>
            <a:r>
              <a:rPr lang="en-US" dirty="0"/>
              <a:t>To create DOM nodes, there are two methods:</a:t>
            </a:r>
          </a:p>
          <a:p>
            <a:pPr lvl="1"/>
            <a:r>
              <a:rPr lang="en-US" dirty="0" err="1"/>
              <a:t>document.createElement</a:t>
            </a:r>
            <a:r>
              <a:rPr lang="en-US" dirty="0"/>
              <a:t>(tag)</a:t>
            </a:r>
          </a:p>
          <a:p>
            <a:pPr lvl="1"/>
            <a:r>
              <a:rPr lang="en-US" dirty="0"/>
              <a:t>Creates a new element node with the given tag:</a:t>
            </a:r>
          </a:p>
          <a:p>
            <a:pPr lvl="1"/>
            <a:endParaRPr lang="en-US" b="1" dirty="0"/>
          </a:p>
          <a:p>
            <a:pPr marL="457200" lvl="1" indent="0">
              <a:buNone/>
            </a:pPr>
            <a:r>
              <a:rPr lang="en-US" dirty="0"/>
              <a:t>let div = </a:t>
            </a:r>
            <a:r>
              <a:rPr lang="en-US" dirty="0" err="1"/>
              <a:t>document.createElement</a:t>
            </a:r>
            <a:r>
              <a:rPr lang="en-US" dirty="0"/>
              <a:t>('div');</a:t>
            </a:r>
          </a:p>
          <a:p>
            <a:pPr marL="457200" lvl="1" indent="0">
              <a:buNone/>
            </a:pPr>
            <a:r>
              <a:rPr lang="en-US" dirty="0" err="1"/>
              <a:t>document.createTextNode</a:t>
            </a:r>
            <a:r>
              <a:rPr lang="en-US" dirty="0"/>
              <a:t>(text);</a:t>
            </a:r>
          </a:p>
          <a:p>
            <a:pPr marL="457200" lvl="1" indent="0">
              <a:buNone/>
            </a:pPr>
            <a:endParaRPr lang="en-US" b="1" dirty="0"/>
          </a:p>
          <a:p>
            <a:pPr marL="457200" lvl="1" indent="0">
              <a:buNone/>
            </a:pPr>
            <a:r>
              <a:rPr lang="en-US" b="1" dirty="0"/>
              <a:t>Creates a new text node with the given text:</a:t>
            </a:r>
          </a:p>
          <a:p>
            <a:pPr marL="457200" lvl="1" indent="0">
              <a:buNone/>
            </a:pPr>
            <a:r>
              <a:rPr lang="en-US" dirty="0"/>
              <a:t>let </a:t>
            </a:r>
            <a:r>
              <a:rPr lang="en-US" dirty="0" err="1"/>
              <a:t>textNode</a:t>
            </a:r>
            <a:r>
              <a:rPr lang="en-US" dirty="0"/>
              <a:t> = </a:t>
            </a:r>
            <a:r>
              <a:rPr lang="en-US" dirty="0" err="1"/>
              <a:t>document.createTextNode</a:t>
            </a:r>
            <a:r>
              <a:rPr lang="en-US" dirty="0"/>
              <a:t>('Here I am');</a:t>
            </a:r>
          </a:p>
          <a:p>
            <a:pPr lvl="1"/>
            <a:endParaRPr lang="en-US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577451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Modifying the document (Cont.…)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4850" y="1173676"/>
            <a:ext cx="11447427" cy="3057247"/>
          </a:xfrm>
        </p:spPr>
        <p:txBody>
          <a:bodyPr/>
          <a:lstStyle/>
          <a:p>
            <a:r>
              <a:rPr lang="en-US" b="1" dirty="0"/>
              <a:t>Creating the message</a:t>
            </a:r>
          </a:p>
          <a:p>
            <a:pPr lvl="1"/>
            <a:r>
              <a:rPr lang="en-US" dirty="0"/>
              <a:t>In our case the message is a div with alert class and the HTML in it: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dirty="0"/>
              <a:t>let div = </a:t>
            </a:r>
            <a:r>
              <a:rPr lang="en-US" dirty="0" err="1"/>
              <a:t>document.createElement</a:t>
            </a:r>
            <a:r>
              <a:rPr lang="en-US" dirty="0"/>
              <a:t>('div');</a:t>
            </a:r>
          </a:p>
          <a:p>
            <a:pPr marL="457200" lvl="1" indent="0">
              <a:buNone/>
            </a:pPr>
            <a:r>
              <a:rPr lang="en-US" dirty="0" err="1"/>
              <a:t>div.className</a:t>
            </a:r>
            <a:r>
              <a:rPr lang="en-US" dirty="0"/>
              <a:t> = "alert";</a:t>
            </a:r>
          </a:p>
          <a:p>
            <a:pPr marL="457200" lvl="1" indent="0">
              <a:buNone/>
            </a:pPr>
            <a:r>
              <a:rPr lang="en-US" dirty="0" err="1"/>
              <a:t>div.innerHTML</a:t>
            </a:r>
            <a:r>
              <a:rPr lang="en-US" dirty="0"/>
              <a:t> = "&lt;strong&gt;Hi there!&lt;/strong&gt; You've read an important message.";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We created the element, but as of now it’s only in a variable. We can’t see the element on the page, as it’s not yet a part of the document.</a:t>
            </a:r>
          </a:p>
        </p:txBody>
      </p:sp>
    </p:spTree>
    <p:extLst>
      <p:ext uri="{BB962C8B-B14F-4D97-AF65-F5344CB8AC3E}">
        <p14:creationId xmlns:p14="http://schemas.microsoft.com/office/powerpoint/2010/main" val="2542912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IN" dirty="0"/>
              <a:t>Modifying the document (Cont.…)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4850" y="796327"/>
            <a:ext cx="11447427" cy="4226798"/>
          </a:xfrm>
        </p:spPr>
        <p:txBody>
          <a:bodyPr/>
          <a:lstStyle/>
          <a:p>
            <a:r>
              <a:rPr lang="en-US" dirty="0"/>
              <a:t>This set of methods provides more ways to insert:</a:t>
            </a:r>
          </a:p>
          <a:p>
            <a:r>
              <a:rPr lang="en-US" b="1" dirty="0" err="1"/>
              <a:t>node.append</a:t>
            </a:r>
            <a:r>
              <a:rPr lang="en-US" b="1" dirty="0"/>
              <a:t>(...nodes or strings) </a:t>
            </a:r>
            <a:r>
              <a:rPr lang="en-US" dirty="0"/>
              <a:t>– append nodes or strings at the end of node,</a:t>
            </a:r>
          </a:p>
          <a:p>
            <a:r>
              <a:rPr lang="en-US" b="1" dirty="0" err="1"/>
              <a:t>node.prepend</a:t>
            </a:r>
            <a:r>
              <a:rPr lang="en-US" b="1" dirty="0"/>
              <a:t>(...nodes or strings) </a:t>
            </a:r>
            <a:r>
              <a:rPr lang="en-US" dirty="0"/>
              <a:t>– insert nodes or strings at the beginning of node,</a:t>
            </a:r>
          </a:p>
          <a:p>
            <a:r>
              <a:rPr lang="en-US" b="1" dirty="0" err="1"/>
              <a:t>node.before</a:t>
            </a:r>
            <a:r>
              <a:rPr lang="en-US" b="1" dirty="0"/>
              <a:t>(...nodes or strings) </a:t>
            </a:r>
            <a:r>
              <a:rPr lang="en-US" dirty="0"/>
              <a:t>– insert nodes or strings before node,</a:t>
            </a:r>
          </a:p>
          <a:p>
            <a:r>
              <a:rPr lang="en-US" b="1" dirty="0" err="1"/>
              <a:t>node.after</a:t>
            </a:r>
            <a:r>
              <a:rPr lang="en-US" b="1" dirty="0"/>
              <a:t>(...nodes or strings) </a:t>
            </a:r>
            <a:r>
              <a:rPr lang="en-US" dirty="0"/>
              <a:t>– insert nodes or strings after node,</a:t>
            </a:r>
          </a:p>
          <a:p>
            <a:r>
              <a:rPr lang="en-US" b="1" dirty="0" err="1"/>
              <a:t>node.replaceWith</a:t>
            </a:r>
            <a:r>
              <a:rPr lang="en-US" b="1" dirty="0"/>
              <a:t>(...nodes or strings) </a:t>
            </a:r>
            <a:r>
              <a:rPr lang="en-US" dirty="0"/>
              <a:t>– replaces node with the given nodes or strings.</a:t>
            </a:r>
          </a:p>
          <a:p>
            <a:endParaRPr lang="en-US" dirty="0"/>
          </a:p>
          <a:p>
            <a:r>
              <a:rPr lang="en-US" dirty="0"/>
              <a:t>These methods can only be used to insert DOM nodes or text pieces.</a:t>
            </a:r>
          </a:p>
          <a:p>
            <a:r>
              <a:rPr lang="en-US" dirty="0"/>
              <a:t>what if we want to insert HTML “as html”, with all tags and stuff working!</a:t>
            </a:r>
          </a:p>
        </p:txBody>
      </p:sp>
    </p:spTree>
    <p:extLst>
      <p:ext uri="{BB962C8B-B14F-4D97-AF65-F5344CB8AC3E}">
        <p14:creationId xmlns:p14="http://schemas.microsoft.com/office/powerpoint/2010/main" val="3691793755"/>
      </p:ext>
    </p:extLst>
  </p:cSld>
  <p:clrMapOvr>
    <a:masterClrMapping/>
  </p:clrMapOvr>
</p:sld>
</file>

<file path=ppt/theme/theme1.xml><?xml version="1.0" encoding="utf-8"?>
<a:theme xmlns:a="http://schemas.openxmlformats.org/drawingml/2006/main" name="Infogain Theme">
  <a:themeElements>
    <a:clrScheme name="Infogain">
      <a:dk1>
        <a:sysClr val="windowText" lastClr="000000"/>
      </a:dk1>
      <a:lt1>
        <a:sysClr val="window" lastClr="FFFFFF"/>
      </a:lt1>
      <a:dk2>
        <a:srgbClr val="4CA88A"/>
      </a:dk2>
      <a:lt2>
        <a:srgbClr val="00A9DA"/>
      </a:lt2>
      <a:accent1>
        <a:srgbClr val="E7513C"/>
      </a:accent1>
      <a:accent2>
        <a:srgbClr val="313437"/>
      </a:accent2>
      <a:accent3>
        <a:srgbClr val="5B719A"/>
      </a:accent3>
      <a:accent4>
        <a:srgbClr val="006BB1"/>
      </a:accent4>
      <a:accent5>
        <a:srgbClr val="174276"/>
      </a:accent5>
      <a:accent6>
        <a:srgbClr val="B0B2B5"/>
      </a:accent6>
      <a:hlink>
        <a:srgbClr val="0000FF"/>
      </a:hlink>
      <a:folHlink>
        <a:srgbClr val="800080"/>
      </a:folHlink>
    </a:clrScheme>
    <a:fontScheme name="Custom 11">
      <a:majorFont>
        <a:latin typeface="Avenir Roman"/>
        <a:ea typeface=""/>
        <a:cs typeface=""/>
      </a:majorFont>
      <a:minorFont>
        <a:latin typeface="Avenir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1820</Words>
  <Application>Microsoft Office PowerPoint</Application>
  <PresentationFormat>Custom</PresentationFormat>
  <Paragraphs>169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Avenir Roman</vt:lpstr>
      <vt:lpstr>Calibri</vt:lpstr>
      <vt:lpstr>Courier New</vt:lpstr>
      <vt:lpstr>Infogain Theme</vt:lpstr>
      <vt:lpstr>Infogain Certified Java Script Developer- Level 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 title of the presentation here…</dc:title>
  <dc:creator/>
  <cp:lastModifiedBy/>
  <cp:revision>2</cp:revision>
  <dcterms:created xsi:type="dcterms:W3CDTF">2018-12-27T14:15:46Z</dcterms:created>
  <dcterms:modified xsi:type="dcterms:W3CDTF">2019-12-20T07:26:05Z</dcterms:modified>
</cp:coreProperties>
</file>

<file path=docProps/thumbnail.jpeg>
</file>